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705" r:id="rId2"/>
  </p:sldMasterIdLst>
  <p:notesMasterIdLst>
    <p:notesMasterId r:id="rId29"/>
  </p:notesMasterIdLst>
  <p:sldIdLst>
    <p:sldId id="296" r:id="rId3"/>
    <p:sldId id="2147479578" r:id="rId4"/>
    <p:sldId id="2147481263" r:id="rId5"/>
    <p:sldId id="2147481260" r:id="rId6"/>
    <p:sldId id="256" r:id="rId7"/>
    <p:sldId id="257" r:id="rId8"/>
    <p:sldId id="262" r:id="rId9"/>
    <p:sldId id="269" r:id="rId10"/>
    <p:sldId id="259" r:id="rId11"/>
    <p:sldId id="261" r:id="rId12"/>
    <p:sldId id="263" r:id="rId13"/>
    <p:sldId id="268" r:id="rId14"/>
    <p:sldId id="2147481266" r:id="rId15"/>
    <p:sldId id="258" r:id="rId16"/>
    <p:sldId id="2147479579" r:id="rId17"/>
    <p:sldId id="2147481261" r:id="rId18"/>
    <p:sldId id="2147479557" r:id="rId19"/>
    <p:sldId id="2147479574" r:id="rId20"/>
    <p:sldId id="2147481264" r:id="rId21"/>
    <p:sldId id="2147479559" r:id="rId22"/>
    <p:sldId id="2147479581" r:id="rId23"/>
    <p:sldId id="2147479582" r:id="rId24"/>
    <p:sldId id="2147481265" r:id="rId25"/>
    <p:sldId id="2147479547" r:id="rId26"/>
    <p:sldId id="299" r:id="rId27"/>
    <p:sldId id="298" r:id="rId28"/>
  </p:sldIdLst>
  <p:sldSz cx="12192000" cy="6858000"/>
  <p:notesSz cx="6858000" cy="9144000"/>
  <p:embeddedFontLst>
    <p:embeddedFont>
      <p:font typeface="Aptos" panose="020B0004020202020204" pitchFamily="34" charset="0"/>
      <p:regular r:id="rId30"/>
      <p:bold r:id="rId31"/>
      <p:italic r:id="rId32"/>
    </p:embeddedFont>
    <p:embeddedFont>
      <p:font typeface="Aptos Display" panose="020B0004020202020204" pitchFamily="34" charset="0"/>
      <p:regular r:id="rId33"/>
      <p:bold r:id="rId34"/>
    </p:embeddedFont>
    <p:embeddedFont>
      <p:font typeface="Aptos Narrow" panose="020B0004020202020204" pitchFamily="34" charset="0"/>
      <p:regular r:id="rId35"/>
      <p:bold r:id="rId36"/>
      <p: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pen Sans SemiBold" panose="020B0706030804020204" pitchFamily="34" charset="0"/>
      <p:bold r:id="rId50"/>
      <p:bold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Space Grotesk" pitchFamily="2" charset="0"/>
      <p:regular r:id="rId56"/>
      <p:bold r:id="rId57"/>
    </p:embeddedFont>
    <p:embeddedFont>
      <p:font typeface="Space Grotesk Medium" pitchFamily="2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4E6402-1AE8-BFA8-B28D-C3D8BFE0E849}" name="Jon Galloway" initials="JG" userId="S::jogallow@microsoft.com::23a6678f-5853-4f9d-9e3f-d3319c6aa7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5"/>
    <a:srgbClr val="3803DB"/>
    <a:srgbClr val="502BD3"/>
    <a:srgbClr val="C03BC4"/>
    <a:srgbClr val="8661C5"/>
    <a:srgbClr val="ED35D1"/>
    <a:srgbClr val="A073F8"/>
    <a:srgbClr val="D431BC"/>
    <a:srgbClr val="9169E2"/>
    <a:srgbClr val="8F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AD0CC5-0ED7-4DC0-809F-E5D2AE57A949}" v="560" dt="2023-11-20T09:07:47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9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viewProps" Target="viewProps.xml"/><Relationship Id="rId65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Sanderson" userId="c624e546-575f-42cf-a6af-b225b4cc0233" providerId="ADAL" clId="{C9AD0CC5-0ED7-4DC0-809F-E5D2AE57A949}"/>
    <pc:docChg chg="undo custSel addSld modSld modMainMaster">
      <pc:chgData name="Steve Sanderson" userId="c624e546-575f-42cf-a6af-b225b4cc0233" providerId="ADAL" clId="{C9AD0CC5-0ED7-4DC0-809F-E5D2AE57A949}" dt="2023-11-13T16:59:52.727" v="562" actId="206"/>
      <pc:docMkLst>
        <pc:docMk/>
      </pc:docMkLst>
      <pc:sldChg chg="addSp modSp modAnim">
        <pc:chgData name="Steve Sanderson" userId="c624e546-575f-42cf-a6af-b225b4cc0233" providerId="ADAL" clId="{C9AD0CC5-0ED7-4DC0-809F-E5D2AE57A949}" dt="2023-11-13T16:40:51.757" v="202" actId="571"/>
        <pc:sldMkLst>
          <pc:docMk/>
          <pc:sldMk cId="4211163602" sldId="2147479559"/>
        </pc:sldMkLst>
        <pc:spChg chg="mod">
          <ac:chgData name="Steve Sanderson" userId="c624e546-575f-42cf-a6af-b225b4cc0233" providerId="ADAL" clId="{C9AD0CC5-0ED7-4DC0-809F-E5D2AE57A949}" dt="2023-11-13T16:40:51.757" v="202" actId="571"/>
          <ac:spMkLst>
            <pc:docMk/>
            <pc:sldMk cId="4211163602" sldId="2147479559"/>
            <ac:spMk id="4" creationId="{378708E4-4CD3-F8CD-C328-1F0E42909A6D}"/>
          </ac:spMkLst>
        </pc:spChg>
        <pc:spChg chg="mod">
          <ac:chgData name="Steve Sanderson" userId="c624e546-575f-42cf-a6af-b225b4cc0233" providerId="ADAL" clId="{C9AD0CC5-0ED7-4DC0-809F-E5D2AE57A949}" dt="2023-11-13T16:40:51.757" v="202" actId="571"/>
          <ac:spMkLst>
            <pc:docMk/>
            <pc:sldMk cId="4211163602" sldId="2147479559"/>
            <ac:spMk id="8" creationId="{F931D094-4A39-2CBA-C59E-98C8881A7344}"/>
          </ac:spMkLst>
        </pc:spChg>
        <pc:spChg chg="mod">
          <ac:chgData name="Steve Sanderson" userId="c624e546-575f-42cf-a6af-b225b4cc0233" providerId="ADAL" clId="{C9AD0CC5-0ED7-4DC0-809F-E5D2AE57A949}" dt="2023-11-13T16:40:51.757" v="202" actId="571"/>
          <ac:spMkLst>
            <pc:docMk/>
            <pc:sldMk cId="4211163602" sldId="2147479559"/>
            <ac:spMk id="9" creationId="{5228761D-18E5-652F-8A05-1E040A6D6C40}"/>
          </ac:spMkLst>
        </pc:spChg>
        <pc:grpChg chg="add mod">
          <ac:chgData name="Steve Sanderson" userId="c624e546-575f-42cf-a6af-b225b4cc0233" providerId="ADAL" clId="{C9AD0CC5-0ED7-4DC0-809F-E5D2AE57A949}" dt="2023-11-13T16:40:51.757" v="202" actId="571"/>
          <ac:grpSpMkLst>
            <pc:docMk/>
            <pc:sldMk cId="4211163602" sldId="2147479559"/>
            <ac:grpSpMk id="3" creationId="{0CB3B4ED-B984-8612-36AA-29ED24F67921}"/>
          </ac:grpSpMkLst>
        </pc:grpChg>
        <pc:grpChg chg="mod">
          <ac:chgData name="Steve Sanderson" userId="c624e546-575f-42cf-a6af-b225b4cc0233" providerId="ADAL" clId="{C9AD0CC5-0ED7-4DC0-809F-E5D2AE57A949}" dt="2023-11-13T16:40:51.757" v="202" actId="571"/>
          <ac:grpSpMkLst>
            <pc:docMk/>
            <pc:sldMk cId="4211163602" sldId="2147479559"/>
            <ac:grpSpMk id="5" creationId="{C439CCFC-6938-36B8-A4B8-224D6C9A99DF}"/>
          </ac:grpSpMkLst>
        </pc:grpChg>
      </pc:sldChg>
      <pc:sldChg chg="addSp delSp modSp new mod delAnim modAnim">
        <pc:chgData name="Steve Sanderson" userId="c624e546-575f-42cf-a6af-b225b4cc0233" providerId="ADAL" clId="{C9AD0CC5-0ED7-4DC0-809F-E5D2AE57A949}" dt="2023-11-13T16:59:52.727" v="562" actId="206"/>
        <pc:sldMkLst>
          <pc:docMk/>
          <pc:sldMk cId="1692039280" sldId="2147481265"/>
        </pc:sldMkLst>
        <pc:spChg chg="del">
          <ac:chgData name="Steve Sanderson" userId="c624e546-575f-42cf-a6af-b225b4cc0233" providerId="ADAL" clId="{C9AD0CC5-0ED7-4DC0-809F-E5D2AE57A949}" dt="2023-11-13T16:36:12.993" v="5" actId="478"/>
          <ac:spMkLst>
            <pc:docMk/>
            <pc:sldMk cId="1692039280" sldId="2147481265"/>
            <ac:spMk id="2" creationId="{5BE143AE-2BCE-5582-B20E-88BE04FAF3B8}"/>
          </ac:spMkLst>
        </pc:spChg>
        <pc:spChg chg="del">
          <ac:chgData name="Steve Sanderson" userId="c624e546-575f-42cf-a6af-b225b4cc0233" providerId="ADAL" clId="{C9AD0CC5-0ED7-4DC0-809F-E5D2AE57A949}" dt="2023-11-13T16:36:12.993" v="5" actId="478"/>
          <ac:spMkLst>
            <pc:docMk/>
            <pc:sldMk cId="1692039280" sldId="2147481265"/>
            <ac:spMk id="3" creationId="{E46648CF-4929-0ACE-6A17-12DAC5A64203}"/>
          </ac:spMkLst>
        </pc:spChg>
        <pc:spChg chg="add del mod">
          <ac:chgData name="Steve Sanderson" userId="c624e546-575f-42cf-a6af-b225b4cc0233" providerId="ADAL" clId="{C9AD0CC5-0ED7-4DC0-809F-E5D2AE57A949}" dt="2023-11-13T16:54:07.773" v="502" actId="21"/>
          <ac:spMkLst>
            <pc:docMk/>
            <pc:sldMk cId="1692039280" sldId="2147481265"/>
            <ac:spMk id="4" creationId="{7CBF094C-30AD-F0A7-2FDE-21B129D158CC}"/>
          </ac:spMkLst>
        </pc:spChg>
        <pc:spChg chg="add mod">
          <ac:chgData name="Steve Sanderson" userId="c624e546-575f-42cf-a6af-b225b4cc0233" providerId="ADAL" clId="{C9AD0CC5-0ED7-4DC0-809F-E5D2AE57A949}" dt="2023-11-13T16:39:19.008" v="133" actId="14100"/>
          <ac:spMkLst>
            <pc:docMk/>
            <pc:sldMk cId="1692039280" sldId="2147481265"/>
            <ac:spMk id="5" creationId="{B626D47D-84B9-4417-7794-843210B5B3BC}"/>
          </ac:spMkLst>
        </pc:spChg>
        <pc:spChg chg="add del mod">
          <ac:chgData name="Steve Sanderson" userId="c624e546-575f-42cf-a6af-b225b4cc0233" providerId="ADAL" clId="{C9AD0CC5-0ED7-4DC0-809F-E5D2AE57A949}" dt="2023-11-13T16:38:41.213" v="108" actId="478"/>
          <ac:spMkLst>
            <pc:docMk/>
            <pc:sldMk cId="1692039280" sldId="2147481265"/>
            <ac:spMk id="6" creationId="{4DDC64FA-B678-81C2-6E11-3387BD66EAE4}"/>
          </ac:spMkLst>
        </pc:spChg>
        <pc:spChg chg="add mod">
          <ac:chgData name="Steve Sanderson" userId="c624e546-575f-42cf-a6af-b225b4cc0233" providerId="ADAL" clId="{C9AD0CC5-0ED7-4DC0-809F-E5D2AE57A949}" dt="2023-11-13T16:45:26.688" v="400" actId="465"/>
          <ac:spMkLst>
            <pc:docMk/>
            <pc:sldMk cId="1692039280" sldId="2147481265"/>
            <ac:spMk id="7" creationId="{B29CE872-E7A9-A062-1C93-CD91008C6683}"/>
          </ac:spMkLst>
        </pc:spChg>
        <pc:spChg chg="add mod">
          <ac:chgData name="Steve Sanderson" userId="c624e546-575f-42cf-a6af-b225b4cc0233" providerId="ADAL" clId="{C9AD0CC5-0ED7-4DC0-809F-E5D2AE57A949}" dt="2023-11-13T16:45:26.688" v="400" actId="465"/>
          <ac:spMkLst>
            <pc:docMk/>
            <pc:sldMk cId="1692039280" sldId="2147481265"/>
            <ac:spMk id="8" creationId="{62B1CF7C-167E-30A0-4159-9F7D3C0CED9B}"/>
          </ac:spMkLst>
        </pc:spChg>
        <pc:spChg chg="add mod">
          <ac:chgData name="Steve Sanderson" userId="c624e546-575f-42cf-a6af-b225b4cc0233" providerId="ADAL" clId="{C9AD0CC5-0ED7-4DC0-809F-E5D2AE57A949}" dt="2023-11-13T16:45:26.688" v="400" actId="465"/>
          <ac:spMkLst>
            <pc:docMk/>
            <pc:sldMk cId="1692039280" sldId="2147481265"/>
            <ac:spMk id="9" creationId="{43528D67-DF7F-5CAD-ACA1-5275FECAA806}"/>
          </ac:spMkLst>
        </pc:spChg>
        <pc:spChg chg="add mod">
          <ac:chgData name="Steve Sanderson" userId="c624e546-575f-42cf-a6af-b225b4cc0233" providerId="ADAL" clId="{C9AD0CC5-0ED7-4DC0-809F-E5D2AE57A949}" dt="2023-11-13T16:45:17.287" v="399" actId="1076"/>
          <ac:spMkLst>
            <pc:docMk/>
            <pc:sldMk cId="1692039280" sldId="2147481265"/>
            <ac:spMk id="10" creationId="{E082023F-F27C-F99E-E358-2D029A30FC93}"/>
          </ac:spMkLst>
        </pc:spChg>
        <pc:spChg chg="add del mod">
          <ac:chgData name="Steve Sanderson" userId="c624e546-575f-42cf-a6af-b225b4cc0233" providerId="ADAL" clId="{C9AD0CC5-0ED7-4DC0-809F-E5D2AE57A949}" dt="2023-11-13T16:41:10.266" v="207" actId="478"/>
          <ac:spMkLst>
            <pc:docMk/>
            <pc:sldMk cId="1692039280" sldId="2147481265"/>
            <ac:spMk id="11" creationId="{1111D25A-6D32-2028-A428-C6D5CF4C4238}"/>
          </ac:spMkLst>
        </pc:spChg>
        <pc:spChg chg="add mod">
          <ac:chgData name="Steve Sanderson" userId="c624e546-575f-42cf-a6af-b225b4cc0233" providerId="ADAL" clId="{C9AD0CC5-0ED7-4DC0-809F-E5D2AE57A949}" dt="2023-11-13T16:47:23.694" v="428" actId="3064"/>
          <ac:spMkLst>
            <pc:docMk/>
            <pc:sldMk cId="1692039280" sldId="2147481265"/>
            <ac:spMk id="13" creationId="{F5AB56AA-46AE-9F53-7910-9F66F872646A}"/>
          </ac:spMkLst>
        </pc:spChg>
        <pc:spChg chg="add mod">
          <ac:chgData name="Steve Sanderson" userId="c624e546-575f-42cf-a6af-b225b4cc0233" providerId="ADAL" clId="{C9AD0CC5-0ED7-4DC0-809F-E5D2AE57A949}" dt="2023-11-13T16:47:29.596" v="429" actId="14100"/>
          <ac:spMkLst>
            <pc:docMk/>
            <pc:sldMk cId="1692039280" sldId="2147481265"/>
            <ac:spMk id="14" creationId="{19C11A0F-C112-FF42-3A42-22635E72A63C}"/>
          </ac:spMkLst>
        </pc:spChg>
        <pc:spChg chg="add mod">
          <ac:chgData name="Steve Sanderson" userId="c624e546-575f-42cf-a6af-b225b4cc0233" providerId="ADAL" clId="{C9AD0CC5-0ED7-4DC0-809F-E5D2AE57A949}" dt="2023-11-13T16:47:23.694" v="428" actId="3064"/>
          <ac:spMkLst>
            <pc:docMk/>
            <pc:sldMk cId="1692039280" sldId="2147481265"/>
            <ac:spMk id="15" creationId="{AAC111CF-C4EE-11F1-99EF-28C196681ADA}"/>
          </ac:spMkLst>
        </pc:spChg>
        <pc:spChg chg="add mod">
          <ac:chgData name="Steve Sanderson" userId="c624e546-575f-42cf-a6af-b225b4cc0233" providerId="ADAL" clId="{C9AD0CC5-0ED7-4DC0-809F-E5D2AE57A949}" dt="2023-11-13T16:50:16.003" v="462" actId="14100"/>
          <ac:spMkLst>
            <pc:docMk/>
            <pc:sldMk cId="1692039280" sldId="2147481265"/>
            <ac:spMk id="16" creationId="{A778A4C2-1274-C1F1-8F17-1801D7500B6C}"/>
          </ac:spMkLst>
        </pc:spChg>
        <pc:spChg chg="add mod">
          <ac:chgData name="Steve Sanderson" userId="c624e546-575f-42cf-a6af-b225b4cc0233" providerId="ADAL" clId="{C9AD0CC5-0ED7-4DC0-809F-E5D2AE57A949}" dt="2023-11-13T16:50:27.597" v="464" actId="14100"/>
          <ac:spMkLst>
            <pc:docMk/>
            <pc:sldMk cId="1692039280" sldId="2147481265"/>
            <ac:spMk id="17" creationId="{E0FA221B-2272-8740-A8F8-671D852F4254}"/>
          </ac:spMkLst>
        </pc:spChg>
        <pc:spChg chg="add mod">
          <ac:chgData name="Steve Sanderson" userId="c624e546-575f-42cf-a6af-b225b4cc0233" providerId="ADAL" clId="{C9AD0CC5-0ED7-4DC0-809F-E5D2AE57A949}" dt="2023-11-13T16:54:11.355" v="504" actId="1076"/>
          <ac:spMkLst>
            <pc:docMk/>
            <pc:sldMk cId="1692039280" sldId="2147481265"/>
            <ac:spMk id="78" creationId="{0C98150B-2EDA-E0CE-6E95-455A7E086AC9}"/>
          </ac:spMkLst>
        </pc:spChg>
        <pc:spChg chg="add mod">
          <ac:chgData name="Steve Sanderson" userId="c624e546-575f-42cf-a6af-b225b4cc0233" providerId="ADAL" clId="{C9AD0CC5-0ED7-4DC0-809F-E5D2AE57A949}" dt="2023-11-13T16:58:14.468" v="543" actId="108"/>
          <ac:spMkLst>
            <pc:docMk/>
            <pc:sldMk cId="1692039280" sldId="2147481265"/>
            <ac:spMk id="104" creationId="{8D741733-7CAD-B0A2-E555-EB1607631B09}"/>
          </ac:spMkLst>
        </pc:spChg>
        <pc:spChg chg="add mod">
          <ac:chgData name="Steve Sanderson" userId="c624e546-575f-42cf-a6af-b225b4cc0233" providerId="ADAL" clId="{C9AD0CC5-0ED7-4DC0-809F-E5D2AE57A949}" dt="2023-11-13T16:59:52.727" v="562" actId="206"/>
          <ac:spMkLst>
            <pc:docMk/>
            <pc:sldMk cId="1692039280" sldId="2147481265"/>
            <ac:spMk id="107" creationId="{2B26DB18-BF7B-9880-7F3F-2A8F66FB36AB}"/>
          </ac:spMkLst>
        </pc:spChg>
        <pc:cxnChg chg="add mod">
          <ac:chgData name="Steve Sanderson" userId="c624e546-575f-42cf-a6af-b225b4cc0233" providerId="ADAL" clId="{C9AD0CC5-0ED7-4DC0-809F-E5D2AE57A949}" dt="2023-11-13T16:47:13.303" v="425"/>
          <ac:cxnSpMkLst>
            <pc:docMk/>
            <pc:sldMk cId="1692039280" sldId="2147481265"/>
            <ac:cxnSpMk id="19" creationId="{198211A8-4823-07FD-C58B-A0498222E639}"/>
          </ac:cxnSpMkLst>
        </pc:cxnChg>
        <pc:cxnChg chg="add mod">
          <ac:chgData name="Steve Sanderson" userId="c624e546-575f-42cf-a6af-b225b4cc0233" providerId="ADAL" clId="{C9AD0CC5-0ED7-4DC0-809F-E5D2AE57A949}" dt="2023-11-13T16:47:29.596" v="429" actId="14100"/>
          <ac:cxnSpMkLst>
            <pc:docMk/>
            <pc:sldMk cId="1692039280" sldId="2147481265"/>
            <ac:cxnSpMk id="20" creationId="{D01DE91B-97AC-9805-DB68-61F0ACDB0741}"/>
          </ac:cxnSpMkLst>
        </pc:cxnChg>
        <pc:cxnChg chg="add mod">
          <ac:chgData name="Steve Sanderson" userId="c624e546-575f-42cf-a6af-b225b4cc0233" providerId="ADAL" clId="{C9AD0CC5-0ED7-4DC0-809F-E5D2AE57A949}" dt="2023-11-13T16:47:13.303" v="425"/>
          <ac:cxnSpMkLst>
            <pc:docMk/>
            <pc:sldMk cId="1692039280" sldId="2147481265"/>
            <ac:cxnSpMk id="23" creationId="{1B522F1B-4467-CB21-25AB-25E1F8F9E2E1}"/>
          </ac:cxnSpMkLst>
        </pc:cxnChg>
        <pc:cxnChg chg="add mod">
          <ac:chgData name="Steve Sanderson" userId="c624e546-575f-42cf-a6af-b225b4cc0233" providerId="ADAL" clId="{C9AD0CC5-0ED7-4DC0-809F-E5D2AE57A949}" dt="2023-11-13T16:50:16.003" v="462" actId="14100"/>
          <ac:cxnSpMkLst>
            <pc:docMk/>
            <pc:sldMk cId="1692039280" sldId="2147481265"/>
            <ac:cxnSpMk id="26" creationId="{6334EFFC-C412-C648-9521-6B54AD66372F}"/>
          </ac:cxnSpMkLst>
        </pc:cxnChg>
        <pc:cxnChg chg="add mod">
          <ac:chgData name="Steve Sanderson" userId="c624e546-575f-42cf-a6af-b225b4cc0233" providerId="ADAL" clId="{C9AD0CC5-0ED7-4DC0-809F-E5D2AE57A949}" dt="2023-11-13T16:50:27.597" v="464" actId="14100"/>
          <ac:cxnSpMkLst>
            <pc:docMk/>
            <pc:sldMk cId="1692039280" sldId="2147481265"/>
            <ac:cxnSpMk id="29" creationId="{2386FF41-7C0D-24FF-25F7-55935181A29D}"/>
          </ac:cxnSpMkLst>
        </pc:cxnChg>
        <pc:cxnChg chg="add del mod">
          <ac:chgData name="Steve Sanderson" userId="c624e546-575f-42cf-a6af-b225b4cc0233" providerId="ADAL" clId="{C9AD0CC5-0ED7-4DC0-809F-E5D2AE57A949}" dt="2023-11-13T16:48:04.198" v="437" actId="478"/>
          <ac:cxnSpMkLst>
            <pc:docMk/>
            <pc:sldMk cId="1692039280" sldId="2147481265"/>
            <ac:cxnSpMk id="34" creationId="{0F708EF4-C1C2-EB85-52DC-08B1AE3DE8ED}"/>
          </ac:cxnSpMkLst>
        </pc:cxnChg>
        <pc:cxnChg chg="add del mod">
          <ac:chgData name="Steve Sanderson" userId="c624e546-575f-42cf-a6af-b225b4cc0233" providerId="ADAL" clId="{C9AD0CC5-0ED7-4DC0-809F-E5D2AE57A949}" dt="2023-11-13T16:48:35.712" v="441" actId="11529"/>
          <ac:cxnSpMkLst>
            <pc:docMk/>
            <pc:sldMk cId="1692039280" sldId="2147481265"/>
            <ac:cxnSpMk id="38" creationId="{333B5F26-DDE0-31E8-8111-047D32603D0F}"/>
          </ac:cxnSpMkLst>
        </pc:cxnChg>
        <pc:cxnChg chg="add mod">
          <ac:chgData name="Steve Sanderson" userId="c624e546-575f-42cf-a6af-b225b4cc0233" providerId="ADAL" clId="{C9AD0CC5-0ED7-4DC0-809F-E5D2AE57A949}" dt="2023-11-13T16:56:03.408" v="518" actId="14100"/>
          <ac:cxnSpMkLst>
            <pc:docMk/>
            <pc:sldMk cId="1692039280" sldId="2147481265"/>
            <ac:cxnSpMk id="41" creationId="{95A75703-27D8-EC5C-E03E-B44039FD5C2A}"/>
          </ac:cxnSpMkLst>
        </pc:cxnChg>
        <pc:cxnChg chg="add mod">
          <ac:chgData name="Steve Sanderson" userId="c624e546-575f-42cf-a6af-b225b4cc0233" providerId="ADAL" clId="{C9AD0CC5-0ED7-4DC0-809F-E5D2AE57A949}" dt="2023-11-13T16:58:24.952" v="544" actId="14100"/>
          <ac:cxnSpMkLst>
            <pc:docMk/>
            <pc:sldMk cId="1692039280" sldId="2147481265"/>
            <ac:cxnSpMk id="43" creationId="{3C8C9427-404C-3C28-1594-F37EF9B8E101}"/>
          </ac:cxnSpMkLst>
        </pc:cxnChg>
        <pc:cxnChg chg="add mod">
          <ac:chgData name="Steve Sanderson" userId="c624e546-575f-42cf-a6af-b225b4cc0233" providerId="ADAL" clId="{C9AD0CC5-0ED7-4DC0-809F-E5D2AE57A949}" dt="2023-11-13T16:55:54.514" v="516" actId="14100"/>
          <ac:cxnSpMkLst>
            <pc:docMk/>
            <pc:sldMk cId="1692039280" sldId="2147481265"/>
            <ac:cxnSpMk id="47" creationId="{1EE1FAE5-88A9-2955-D452-6B32C139229A}"/>
          </ac:cxnSpMkLst>
        </pc:cxnChg>
        <pc:cxnChg chg="add del mod">
          <ac:chgData name="Steve Sanderson" userId="c624e546-575f-42cf-a6af-b225b4cc0233" providerId="ADAL" clId="{C9AD0CC5-0ED7-4DC0-809F-E5D2AE57A949}" dt="2023-11-13T16:59:03.523" v="552" actId="478"/>
          <ac:cxnSpMkLst>
            <pc:docMk/>
            <pc:sldMk cId="1692039280" sldId="2147481265"/>
            <ac:cxnSpMk id="50" creationId="{1A09FCA3-0331-EE9B-7DA7-4C838186538F}"/>
          </ac:cxnSpMkLst>
        </pc:cxnChg>
        <pc:cxnChg chg="add del mod">
          <ac:chgData name="Steve Sanderson" userId="c624e546-575f-42cf-a6af-b225b4cc0233" providerId="ADAL" clId="{C9AD0CC5-0ED7-4DC0-809F-E5D2AE57A949}" dt="2023-11-13T16:56:38.160" v="524" actId="478"/>
          <ac:cxnSpMkLst>
            <pc:docMk/>
            <pc:sldMk cId="1692039280" sldId="2147481265"/>
            <ac:cxnSpMk id="56" creationId="{DFBB5B5F-8FA1-5D63-AF4B-6BF44EB9D9BD}"/>
          </ac:cxnSpMkLst>
        </pc:cxnChg>
        <pc:cxnChg chg="add del mod">
          <ac:chgData name="Steve Sanderson" userId="c624e546-575f-42cf-a6af-b225b4cc0233" providerId="ADAL" clId="{C9AD0CC5-0ED7-4DC0-809F-E5D2AE57A949}" dt="2023-11-13T16:57:45.616" v="541" actId="478"/>
          <ac:cxnSpMkLst>
            <pc:docMk/>
            <pc:sldMk cId="1692039280" sldId="2147481265"/>
            <ac:cxnSpMk id="92" creationId="{0FC7ECC7-3137-4AC5-FA28-A629EC115E04}"/>
          </ac:cxnSpMkLst>
        </pc:cxnChg>
      </pc:sldChg>
      <pc:sldMasterChg chg="setBg">
        <pc:chgData name="Steve Sanderson" userId="c624e546-575f-42cf-a6af-b225b4cc0233" providerId="ADAL" clId="{C9AD0CC5-0ED7-4DC0-809F-E5D2AE57A949}" dt="2023-11-08T10:26:29.495" v="3"/>
        <pc:sldMasterMkLst>
          <pc:docMk/>
          <pc:sldMasterMk cId="658044255" sldId="2147483661"/>
        </pc:sldMasterMkLst>
      </pc:sldMasterChg>
    </pc:docChg>
  </pc:docChgLst>
  <pc:docChgLst>
    <pc:chgData name="Daniel Roth" userId="02261a5d-b764-49c2-b6b6-041bd43f80dd" providerId="ADAL" clId="{0409B298-DE5E-47D6-948D-DD3776302654}"/>
    <pc:docChg chg="undo redo custSel addSld delSld modSld sldOrd delSection modSection">
      <pc:chgData name="Daniel Roth" userId="02261a5d-b764-49c2-b6b6-041bd43f80dd" providerId="ADAL" clId="{0409B298-DE5E-47D6-948D-DD3776302654}" dt="2023-11-11T23:57:29.912" v="1268" actId="20577"/>
      <pc:docMkLst>
        <pc:docMk/>
      </pc:docMkLst>
      <pc:sldChg chg="modSp mod">
        <pc:chgData name="Daniel Roth" userId="02261a5d-b764-49c2-b6b6-041bd43f80dd" providerId="ADAL" clId="{0409B298-DE5E-47D6-948D-DD3776302654}" dt="2023-11-08T06:40:06.335" v="654" actId="20577"/>
        <pc:sldMkLst>
          <pc:docMk/>
          <pc:sldMk cId="3351983227" sldId="258"/>
        </pc:sldMkLst>
        <pc:spChg chg="mod">
          <ac:chgData name="Daniel Roth" userId="02261a5d-b764-49c2-b6b6-041bd43f80dd" providerId="ADAL" clId="{0409B298-DE5E-47D6-948D-DD3776302654}" dt="2023-11-08T06:40:06.335" v="654" actId="20577"/>
          <ac:spMkLst>
            <pc:docMk/>
            <pc:sldMk cId="3351983227" sldId="258"/>
            <ac:spMk id="3" creationId="{4A761EA3-8892-1A18-0093-B4B79F737056}"/>
          </ac:spMkLst>
        </pc:spChg>
      </pc:sldChg>
      <pc:sldChg chg="del">
        <pc:chgData name="Daniel Roth" userId="02261a5d-b764-49c2-b6b6-041bd43f80dd" providerId="ADAL" clId="{0409B298-DE5E-47D6-948D-DD3776302654}" dt="2023-11-07T01:28:47.926" v="299" actId="47"/>
        <pc:sldMkLst>
          <pc:docMk/>
          <pc:sldMk cId="1561872712" sldId="259"/>
        </pc:sldMkLst>
      </pc:sldChg>
      <pc:sldChg chg="modSp del mod">
        <pc:chgData name="Daniel Roth" userId="02261a5d-b764-49c2-b6b6-041bd43f80dd" providerId="ADAL" clId="{0409B298-DE5E-47D6-948D-DD3776302654}" dt="2023-11-07T01:34:56.031" v="314" actId="47"/>
        <pc:sldMkLst>
          <pc:docMk/>
          <pc:sldMk cId="1108877457" sldId="260"/>
        </pc:sldMkLst>
        <pc:spChg chg="mod">
          <ac:chgData name="Daniel Roth" userId="02261a5d-b764-49c2-b6b6-041bd43f80dd" providerId="ADAL" clId="{0409B298-DE5E-47D6-948D-DD3776302654}" dt="2023-11-07T01:31:12.862" v="307" actId="20577"/>
          <ac:spMkLst>
            <pc:docMk/>
            <pc:sldMk cId="1108877457" sldId="260"/>
            <ac:spMk id="5" creationId="{8C39278E-FE3D-1D1D-C0A7-8923432FEB77}"/>
          </ac:spMkLst>
        </pc:spChg>
      </pc:sldChg>
      <pc:sldChg chg="del">
        <pc:chgData name="Daniel Roth" userId="02261a5d-b764-49c2-b6b6-041bd43f80dd" providerId="ADAL" clId="{0409B298-DE5E-47D6-948D-DD3776302654}" dt="2023-11-07T01:34:59.295" v="315" actId="47"/>
        <pc:sldMkLst>
          <pc:docMk/>
          <pc:sldMk cId="2668488753" sldId="261"/>
        </pc:sldMkLst>
      </pc:sldChg>
      <pc:sldChg chg="del">
        <pc:chgData name="Daniel Roth" userId="02261a5d-b764-49c2-b6b6-041bd43f80dd" providerId="ADAL" clId="{0409B298-DE5E-47D6-948D-DD3776302654}" dt="2023-11-07T01:24:37.453" v="228" actId="47"/>
        <pc:sldMkLst>
          <pc:docMk/>
          <pc:sldMk cId="3127784773" sldId="280"/>
        </pc:sldMkLst>
      </pc:sldChg>
      <pc:sldChg chg="del">
        <pc:chgData name="Daniel Roth" userId="02261a5d-b764-49c2-b6b6-041bd43f80dd" providerId="ADAL" clId="{0409B298-DE5E-47D6-948D-DD3776302654}" dt="2023-11-07T01:24:42.866" v="229" actId="47"/>
        <pc:sldMkLst>
          <pc:docMk/>
          <pc:sldMk cId="2018455175" sldId="281"/>
        </pc:sldMkLst>
      </pc:sldChg>
      <pc:sldChg chg="del">
        <pc:chgData name="Daniel Roth" userId="02261a5d-b764-49c2-b6b6-041bd43f80dd" providerId="ADAL" clId="{0409B298-DE5E-47D6-948D-DD3776302654}" dt="2023-11-07T01:35:58.178" v="317" actId="47"/>
        <pc:sldMkLst>
          <pc:docMk/>
          <pc:sldMk cId="121869812" sldId="289"/>
        </pc:sldMkLst>
      </pc:sldChg>
      <pc:sldChg chg="del">
        <pc:chgData name="Daniel Roth" userId="02261a5d-b764-49c2-b6b6-041bd43f80dd" providerId="ADAL" clId="{0409B298-DE5E-47D6-948D-DD3776302654}" dt="2023-11-07T01:24:37.453" v="228" actId="47"/>
        <pc:sldMkLst>
          <pc:docMk/>
          <pc:sldMk cId="1023071940" sldId="292"/>
        </pc:sldMkLst>
      </pc:sldChg>
      <pc:sldChg chg="addSp delSp modSp mod">
        <pc:chgData name="Daniel Roth" userId="02261a5d-b764-49c2-b6b6-041bd43f80dd" providerId="ADAL" clId="{0409B298-DE5E-47D6-948D-DD3776302654}" dt="2023-11-09T19:43:45.923" v="896" actId="478"/>
        <pc:sldMkLst>
          <pc:docMk/>
          <pc:sldMk cId="2919931578" sldId="296"/>
        </pc:sldMkLst>
        <pc:spChg chg="mod">
          <ac:chgData name="Daniel Roth" userId="02261a5d-b764-49c2-b6b6-041bd43f80dd" providerId="ADAL" clId="{0409B298-DE5E-47D6-948D-DD3776302654}" dt="2023-11-07T01:21:36.241" v="38" actId="20577"/>
          <ac:spMkLst>
            <pc:docMk/>
            <pc:sldMk cId="2919931578" sldId="296"/>
            <ac:spMk id="2" creationId="{70E7D251-7A29-B65E-BB59-3D744D554F3D}"/>
          </ac:spMkLst>
        </pc:spChg>
        <pc:spChg chg="del mod">
          <ac:chgData name="Daniel Roth" userId="02261a5d-b764-49c2-b6b6-041bd43f80dd" providerId="ADAL" clId="{0409B298-DE5E-47D6-948D-DD3776302654}" dt="2023-11-09T19:43:40.871" v="894" actId="478"/>
          <ac:spMkLst>
            <pc:docMk/>
            <pc:sldMk cId="2919931578" sldId="296"/>
            <ac:spMk id="3" creationId="{91A24030-0A83-430C-3CDC-B9265D2C97A0}"/>
          </ac:spMkLst>
        </pc:spChg>
        <pc:spChg chg="add del mod">
          <ac:chgData name="Daniel Roth" userId="02261a5d-b764-49c2-b6b6-041bd43f80dd" providerId="ADAL" clId="{0409B298-DE5E-47D6-948D-DD3776302654}" dt="2023-11-09T19:43:45.923" v="896" actId="478"/>
          <ac:spMkLst>
            <pc:docMk/>
            <pc:sldMk cId="2919931578" sldId="296"/>
            <ac:spMk id="4" creationId="{0C727592-9EEC-7AEB-C304-5AE691CF0409}"/>
          </ac:spMkLst>
        </pc:spChg>
        <pc:spChg chg="add del mod">
          <ac:chgData name="Daniel Roth" userId="02261a5d-b764-49c2-b6b6-041bd43f80dd" providerId="ADAL" clId="{0409B298-DE5E-47D6-948D-DD3776302654}" dt="2023-11-09T19:43:43.874" v="895" actId="478"/>
          <ac:spMkLst>
            <pc:docMk/>
            <pc:sldMk cId="2919931578" sldId="296"/>
            <ac:spMk id="6" creationId="{6787F433-D1C9-07A8-C111-494C0112BB55}"/>
          </ac:spMkLst>
        </pc:spChg>
      </pc:sldChg>
      <pc:sldChg chg="del">
        <pc:chgData name="Daniel Roth" userId="02261a5d-b764-49c2-b6b6-041bd43f80dd" providerId="ADAL" clId="{0409B298-DE5E-47D6-948D-DD3776302654}" dt="2023-11-09T19:43:36.661" v="893" actId="47"/>
        <pc:sldMkLst>
          <pc:docMk/>
          <pc:sldMk cId="3226443285" sldId="297"/>
        </pc:sldMkLst>
      </pc:sldChg>
      <pc:sldChg chg="modSp mod">
        <pc:chgData name="Daniel Roth" userId="02261a5d-b764-49c2-b6b6-041bd43f80dd" providerId="ADAL" clId="{0409B298-DE5E-47D6-948D-DD3776302654}" dt="2023-11-08T06:28:03.164" v="541"/>
        <pc:sldMkLst>
          <pc:docMk/>
          <pc:sldMk cId="1794320312" sldId="298"/>
        </pc:sldMkLst>
        <pc:spChg chg="mod">
          <ac:chgData name="Daniel Roth" userId="02261a5d-b764-49c2-b6b6-041bd43f80dd" providerId="ADAL" clId="{0409B298-DE5E-47D6-948D-DD3776302654}" dt="2023-11-08T06:28:03.164" v="541"/>
          <ac:spMkLst>
            <pc:docMk/>
            <pc:sldMk cId="1794320312" sldId="298"/>
            <ac:spMk id="4" creationId="{42289DC5-BCF7-775E-BC2C-083414B6E35C}"/>
          </ac:spMkLst>
        </pc:spChg>
      </pc:sldChg>
      <pc:sldChg chg="modSp mod ord">
        <pc:chgData name="Daniel Roth" userId="02261a5d-b764-49c2-b6b6-041bd43f80dd" providerId="ADAL" clId="{0409B298-DE5E-47D6-948D-DD3776302654}" dt="2023-11-08T06:44:24.690" v="767" actId="20577"/>
        <pc:sldMkLst>
          <pc:docMk/>
          <pc:sldMk cId="1767585408" sldId="299"/>
        </pc:sldMkLst>
        <pc:spChg chg="mod">
          <ac:chgData name="Daniel Roth" userId="02261a5d-b764-49c2-b6b6-041bd43f80dd" providerId="ADAL" clId="{0409B298-DE5E-47D6-948D-DD3776302654}" dt="2023-11-08T06:44:24.690" v="767" actId="20577"/>
          <ac:spMkLst>
            <pc:docMk/>
            <pc:sldMk cId="1767585408" sldId="299"/>
            <ac:spMk id="4" creationId="{124E69F3-9071-D873-3526-EDE18B33DB02}"/>
          </ac:spMkLst>
        </pc:spChg>
      </pc:sldChg>
      <pc:sldChg chg="addSp delSp modSp add mod modTransition delAnim modAnim">
        <pc:chgData name="Daniel Roth" userId="02261a5d-b764-49c2-b6b6-041bd43f80dd" providerId="ADAL" clId="{0409B298-DE5E-47D6-948D-DD3776302654}" dt="2023-11-08T06:36:04.503" v="612" actId="1037"/>
        <pc:sldMkLst>
          <pc:docMk/>
          <pc:sldMk cId="779831169" sldId="2147479547"/>
        </pc:sldMkLst>
        <pc:spChg chg="mod">
          <ac:chgData name="Daniel Roth" userId="02261a5d-b764-49c2-b6b6-041bd43f80dd" providerId="ADAL" clId="{0409B298-DE5E-47D6-948D-DD3776302654}" dt="2023-11-07T01:48:11.248" v="388" actId="207"/>
          <ac:spMkLst>
            <pc:docMk/>
            <pc:sldMk cId="779831169" sldId="2147479547"/>
            <ac:spMk id="2" creationId="{2E42BB3B-1556-537B-98E7-7AC4A0C35A46}"/>
          </ac:spMkLst>
        </pc:spChg>
        <pc:spChg chg="mod">
          <ac:chgData name="Daniel Roth" userId="02261a5d-b764-49c2-b6b6-041bd43f80dd" providerId="ADAL" clId="{0409B298-DE5E-47D6-948D-DD3776302654}" dt="2023-11-08T06:35:41.752" v="609" actId="255"/>
          <ac:spMkLst>
            <pc:docMk/>
            <pc:sldMk cId="779831169" sldId="2147479547"/>
            <ac:spMk id="29" creationId="{C478BC66-624F-F13F-C795-95ED9B2F9A68}"/>
          </ac:spMkLst>
        </pc:spChg>
        <pc:spChg chg="mod">
          <ac:chgData name="Daniel Roth" userId="02261a5d-b764-49c2-b6b6-041bd43f80dd" providerId="ADAL" clId="{0409B298-DE5E-47D6-948D-DD3776302654}" dt="2023-11-08T06:35:41.752" v="609" actId="255"/>
          <ac:spMkLst>
            <pc:docMk/>
            <pc:sldMk cId="779831169" sldId="2147479547"/>
            <ac:spMk id="30" creationId="{BE1EFCB9-3E2E-20FC-AB37-6E8613017907}"/>
          </ac:spMkLst>
        </pc:spChg>
        <pc:spChg chg="mod">
          <ac:chgData name="Daniel Roth" userId="02261a5d-b764-49c2-b6b6-041bd43f80dd" providerId="ADAL" clId="{0409B298-DE5E-47D6-948D-DD3776302654}" dt="2023-11-08T06:36:04.503" v="612" actId="1037"/>
          <ac:spMkLst>
            <pc:docMk/>
            <pc:sldMk cId="779831169" sldId="2147479547"/>
            <ac:spMk id="33" creationId="{8D70B007-D874-ED20-B53A-87FF7F511D11}"/>
          </ac:spMkLst>
        </pc:spChg>
        <pc:spChg chg="mod topLvl">
          <ac:chgData name="Daniel Roth" userId="02261a5d-b764-49c2-b6b6-041bd43f80dd" providerId="ADAL" clId="{0409B298-DE5E-47D6-948D-DD3776302654}" dt="2023-11-07T01:55:53.424" v="407" actId="207"/>
          <ac:spMkLst>
            <pc:docMk/>
            <pc:sldMk cId="779831169" sldId="2147479547"/>
            <ac:spMk id="35" creationId="{A6BC5287-3328-5F48-4DEE-3A33D219F757}"/>
          </ac:spMkLst>
        </pc:spChg>
        <pc:spChg chg="mod topLvl">
          <ac:chgData name="Daniel Roth" userId="02261a5d-b764-49c2-b6b6-041bd43f80dd" providerId="ADAL" clId="{0409B298-DE5E-47D6-948D-DD3776302654}" dt="2023-11-07T01:40:24.667" v="326" actId="108"/>
          <ac:spMkLst>
            <pc:docMk/>
            <pc:sldMk cId="779831169" sldId="2147479547"/>
            <ac:spMk id="36" creationId="{FF3AD440-6FE2-FD3A-C63A-AA2AAB660437}"/>
          </ac:spMkLst>
        </pc:spChg>
        <pc:spChg chg="mod topLvl">
          <ac:chgData name="Daniel Roth" userId="02261a5d-b764-49c2-b6b6-041bd43f80dd" providerId="ADAL" clId="{0409B298-DE5E-47D6-948D-DD3776302654}" dt="2023-11-07T01:55:53.424" v="407" actId="207"/>
          <ac:spMkLst>
            <pc:docMk/>
            <pc:sldMk cId="779831169" sldId="2147479547"/>
            <ac:spMk id="38" creationId="{73C6C5ED-55F3-B504-4598-19C05D4E913D}"/>
          </ac:spMkLst>
        </pc:spChg>
        <pc:spChg chg="mod topLvl">
          <ac:chgData name="Daniel Roth" userId="02261a5d-b764-49c2-b6b6-041bd43f80dd" providerId="ADAL" clId="{0409B298-DE5E-47D6-948D-DD3776302654}" dt="2023-11-07T01:40:28.716" v="327" actId="108"/>
          <ac:spMkLst>
            <pc:docMk/>
            <pc:sldMk cId="779831169" sldId="2147479547"/>
            <ac:spMk id="39" creationId="{7ACE7366-2DFE-3D14-D4C1-EA32E8780F63}"/>
          </ac:spMkLst>
        </pc:spChg>
        <pc:spChg chg="mod topLvl">
          <ac:chgData name="Daniel Roth" userId="02261a5d-b764-49c2-b6b6-041bd43f80dd" providerId="ADAL" clId="{0409B298-DE5E-47D6-948D-DD3776302654}" dt="2023-11-07T01:55:53.424" v="407" actId="207"/>
          <ac:spMkLst>
            <pc:docMk/>
            <pc:sldMk cId="779831169" sldId="2147479547"/>
            <ac:spMk id="41" creationId="{507C02D5-446D-1C9A-303A-390A01B9978A}"/>
          </ac:spMkLst>
        </pc:spChg>
        <pc:spChg chg="mod topLvl">
          <ac:chgData name="Daniel Roth" userId="02261a5d-b764-49c2-b6b6-041bd43f80dd" providerId="ADAL" clId="{0409B298-DE5E-47D6-948D-DD3776302654}" dt="2023-11-07T01:40:44.237" v="330" actId="108"/>
          <ac:spMkLst>
            <pc:docMk/>
            <pc:sldMk cId="779831169" sldId="2147479547"/>
            <ac:spMk id="42" creationId="{C30A1177-C9DD-F097-5B8D-C9369DA5A6AB}"/>
          </ac:spMkLst>
        </pc:spChg>
        <pc:spChg chg="mod">
          <ac:chgData name="Daniel Roth" userId="02261a5d-b764-49c2-b6b6-041bd43f80dd" providerId="ADAL" clId="{0409B298-DE5E-47D6-948D-DD3776302654}" dt="2023-11-07T01:39:50.623" v="320" actId="108"/>
          <ac:spMkLst>
            <pc:docMk/>
            <pc:sldMk cId="779831169" sldId="2147479547"/>
            <ac:spMk id="43" creationId="{306D896F-43D0-A0C4-B504-8BF9C123691D}"/>
          </ac:spMkLst>
        </pc:spChg>
        <pc:spChg chg="mod">
          <ac:chgData name="Daniel Roth" userId="02261a5d-b764-49c2-b6b6-041bd43f80dd" providerId="ADAL" clId="{0409B298-DE5E-47D6-948D-DD3776302654}" dt="2023-11-07T01:39:54.947" v="321" actId="108"/>
          <ac:spMkLst>
            <pc:docMk/>
            <pc:sldMk cId="779831169" sldId="2147479547"/>
            <ac:spMk id="44" creationId="{E883D110-6038-3F1C-B423-A0277BEE11D3}"/>
          </ac:spMkLst>
        </pc:spChg>
        <pc:spChg chg="mod">
          <ac:chgData name="Daniel Roth" userId="02261a5d-b764-49c2-b6b6-041bd43f80dd" providerId="ADAL" clId="{0409B298-DE5E-47D6-948D-DD3776302654}" dt="2023-11-07T01:39:57.634" v="322" actId="108"/>
          <ac:spMkLst>
            <pc:docMk/>
            <pc:sldMk cId="779831169" sldId="2147479547"/>
            <ac:spMk id="45" creationId="{8BE3DC82-FEDA-A94A-83FA-8E3BCF4EE1D7}"/>
          </ac:spMkLst>
        </pc:spChg>
        <pc:grpChg chg="add">
          <ac:chgData name="Daniel Roth" userId="02261a5d-b764-49c2-b6b6-041bd43f80dd" providerId="ADAL" clId="{0409B298-DE5E-47D6-948D-DD3776302654}" dt="2023-11-07T01:57:06.748" v="412" actId="164"/>
          <ac:grpSpMkLst>
            <pc:docMk/>
            <pc:sldMk cId="779831169" sldId="2147479547"/>
            <ac:grpSpMk id="3" creationId="{AF6D85E5-71ED-9179-BC1D-EDED500BB870}"/>
          </ac:grpSpMkLst>
        </pc:grpChg>
        <pc:grpChg chg="add">
          <ac:chgData name="Daniel Roth" userId="02261a5d-b764-49c2-b6b6-041bd43f80dd" providerId="ADAL" clId="{0409B298-DE5E-47D6-948D-DD3776302654}" dt="2023-11-07T01:57:10.299" v="413" actId="164"/>
          <ac:grpSpMkLst>
            <pc:docMk/>
            <pc:sldMk cId="779831169" sldId="2147479547"/>
            <ac:grpSpMk id="4" creationId="{671C5A9D-D288-4290-BBCE-DB4EF0CA8876}"/>
          </ac:grpSpMkLst>
        </pc:grpChg>
        <pc:grpChg chg="add">
          <ac:chgData name="Daniel Roth" userId="02261a5d-b764-49c2-b6b6-041bd43f80dd" providerId="ADAL" clId="{0409B298-DE5E-47D6-948D-DD3776302654}" dt="2023-11-07T01:57:15.320" v="414" actId="164"/>
          <ac:grpSpMkLst>
            <pc:docMk/>
            <pc:sldMk cId="779831169" sldId="2147479547"/>
            <ac:grpSpMk id="5" creationId="{AF847DAB-6E82-D6D0-B9CD-181427B534B0}"/>
          </ac:grpSpMkLst>
        </pc:grpChg>
        <pc:grpChg chg="del">
          <ac:chgData name="Daniel Roth" userId="02261a5d-b764-49c2-b6b6-041bd43f80dd" providerId="ADAL" clId="{0409B298-DE5E-47D6-948D-DD3776302654}" dt="2023-11-07T01:40:18.734" v="325" actId="165"/>
          <ac:grpSpMkLst>
            <pc:docMk/>
            <pc:sldMk cId="779831169" sldId="2147479547"/>
            <ac:grpSpMk id="34" creationId="{42986B1B-D3DA-E2C5-E453-95D5EC3A96A3}"/>
          </ac:grpSpMkLst>
        </pc:grpChg>
        <pc:grpChg chg="del">
          <ac:chgData name="Daniel Roth" userId="02261a5d-b764-49c2-b6b6-041bd43f80dd" providerId="ADAL" clId="{0409B298-DE5E-47D6-948D-DD3776302654}" dt="2023-11-07T01:40:18.734" v="325" actId="165"/>
          <ac:grpSpMkLst>
            <pc:docMk/>
            <pc:sldMk cId="779831169" sldId="2147479547"/>
            <ac:grpSpMk id="37" creationId="{B6F6ACD9-83BA-0446-E7C9-7F3E3F9A64BE}"/>
          </ac:grpSpMkLst>
        </pc:grpChg>
        <pc:grpChg chg="del">
          <ac:chgData name="Daniel Roth" userId="02261a5d-b764-49c2-b6b6-041bd43f80dd" providerId="ADAL" clId="{0409B298-DE5E-47D6-948D-DD3776302654}" dt="2023-11-07T01:40:18.734" v="325" actId="165"/>
          <ac:grpSpMkLst>
            <pc:docMk/>
            <pc:sldMk cId="779831169" sldId="2147479547"/>
            <ac:grpSpMk id="40" creationId="{D4D5567B-5D8E-2ED5-9DB2-95A7D2C90858}"/>
          </ac:grpSpMkLst>
        </pc:grpChg>
      </pc:sldChg>
      <pc:sldChg chg="addSp delSp modSp add mod modTransition delAnim modAnim">
        <pc:chgData name="Daniel Roth" userId="02261a5d-b764-49c2-b6b6-041bd43f80dd" providerId="ADAL" clId="{0409B298-DE5E-47D6-948D-DD3776302654}" dt="2023-11-08T06:56:26.107" v="891" actId="20577"/>
        <pc:sldMkLst>
          <pc:docMk/>
          <pc:sldMk cId="1106769591" sldId="2147479557"/>
        </pc:sldMkLst>
        <pc:spChg chg="add del mod">
          <ac:chgData name="Daniel Roth" userId="02261a5d-b764-49c2-b6b6-041bd43f80dd" providerId="ADAL" clId="{0409B298-DE5E-47D6-948D-DD3776302654}" dt="2023-11-08T06:33:20.763" v="601" actId="478"/>
          <ac:spMkLst>
            <pc:docMk/>
            <pc:sldMk cId="1106769591" sldId="2147479557"/>
            <ac:spMk id="3" creationId="{490387E5-ACBF-0957-336A-EEADDA69806E}"/>
          </ac:spMkLst>
        </pc:spChg>
        <pc:spChg chg="add del mod">
          <ac:chgData name="Daniel Roth" userId="02261a5d-b764-49c2-b6b6-041bd43f80dd" providerId="ADAL" clId="{0409B298-DE5E-47D6-948D-DD3776302654}" dt="2023-11-08T06:33:20.763" v="601" actId="478"/>
          <ac:spMkLst>
            <pc:docMk/>
            <pc:sldMk cId="1106769591" sldId="2147479557"/>
            <ac:spMk id="4" creationId="{A053F0D5-7FAF-8804-6AAA-B17BEAF3C437}"/>
          </ac:spMkLst>
        </pc:spChg>
        <pc:spChg chg="mod topLvl">
          <ac:chgData name="Daniel Roth" userId="02261a5d-b764-49c2-b6b6-041bd43f80dd" providerId="ADAL" clId="{0409B298-DE5E-47D6-948D-DD3776302654}" dt="2023-11-08T06:33:08.786" v="595" actId="108"/>
          <ac:spMkLst>
            <pc:docMk/>
            <pc:sldMk cId="1106769591" sldId="2147479557"/>
            <ac:spMk id="6" creationId="{FCF70831-5ADD-0402-B7C9-73514EE875FC}"/>
          </ac:spMkLst>
        </pc:spChg>
        <pc:spChg chg="mod topLvl">
          <ac:chgData name="Daniel Roth" userId="02261a5d-b764-49c2-b6b6-041bd43f80dd" providerId="ADAL" clId="{0409B298-DE5E-47D6-948D-DD3776302654}" dt="2023-11-08T06:33:10.080" v="596" actId="108"/>
          <ac:spMkLst>
            <pc:docMk/>
            <pc:sldMk cId="1106769591" sldId="2147479557"/>
            <ac:spMk id="9" creationId="{21A770DE-41AF-5FCD-ADD9-D0BAB90DCF7B}"/>
          </ac:spMkLst>
        </pc:spChg>
        <pc:spChg chg="mod topLvl">
          <ac:chgData name="Daniel Roth" userId="02261a5d-b764-49c2-b6b6-041bd43f80dd" providerId="ADAL" clId="{0409B298-DE5E-47D6-948D-DD3776302654}" dt="2023-11-08T06:53:50.638" v="831" actId="165"/>
          <ac:spMkLst>
            <pc:docMk/>
            <pc:sldMk cId="1106769591" sldId="2147479557"/>
            <ac:spMk id="12" creationId="{27B77A99-8905-A2AE-B8A2-74403AED4FC5}"/>
          </ac:spMkLst>
        </pc:spChg>
        <pc:spChg chg="mod topLvl">
          <ac:chgData name="Daniel Roth" userId="02261a5d-b764-49c2-b6b6-041bd43f80dd" providerId="ADAL" clId="{0409B298-DE5E-47D6-948D-DD3776302654}" dt="2023-11-08T06:33:12.581" v="598" actId="108"/>
          <ac:spMkLst>
            <pc:docMk/>
            <pc:sldMk cId="1106769591" sldId="2147479557"/>
            <ac:spMk id="15" creationId="{8BB71BE2-8242-B1E1-ADA2-9DC93036EC48}"/>
          </ac:spMkLst>
        </pc:spChg>
        <pc:spChg chg="mod topLvl">
          <ac:chgData name="Daniel Roth" userId="02261a5d-b764-49c2-b6b6-041bd43f80dd" providerId="ADAL" clId="{0409B298-DE5E-47D6-948D-DD3776302654}" dt="2023-11-08T06:33:13.220" v="599" actId="108"/>
          <ac:spMkLst>
            <pc:docMk/>
            <pc:sldMk cId="1106769591" sldId="2147479557"/>
            <ac:spMk id="18" creationId="{9B44D113-CD99-8714-2BAB-1619206B8127}"/>
          </ac:spMkLst>
        </pc:spChg>
        <pc:spChg chg="mod">
          <ac:chgData name="Daniel Roth" userId="02261a5d-b764-49c2-b6b6-041bd43f80dd" providerId="ADAL" clId="{0409B298-DE5E-47D6-948D-DD3776302654}" dt="2023-11-08T06:35:15.455" v="607" actId="2711"/>
          <ac:spMkLst>
            <pc:docMk/>
            <pc:sldMk cId="1106769591" sldId="2147479557"/>
            <ac:spMk id="20" creationId="{35666FE5-6425-781F-C052-8A19DF39943B}"/>
          </ac:spMkLst>
        </pc:spChg>
        <pc:spChg chg="mod">
          <ac:chgData name="Daniel Roth" userId="02261a5d-b764-49c2-b6b6-041bd43f80dd" providerId="ADAL" clId="{0409B298-DE5E-47D6-948D-DD3776302654}" dt="2023-11-08T06:35:15.455" v="607" actId="2711"/>
          <ac:spMkLst>
            <pc:docMk/>
            <pc:sldMk cId="1106769591" sldId="2147479557"/>
            <ac:spMk id="21" creationId="{609F0B60-ED5B-BF4D-76C0-CA3AD6CCA739}"/>
          </ac:spMkLst>
        </pc:spChg>
        <pc:spChg chg="mod">
          <ac:chgData name="Daniel Roth" userId="02261a5d-b764-49c2-b6b6-041bd43f80dd" providerId="ADAL" clId="{0409B298-DE5E-47D6-948D-DD3776302654}" dt="2023-11-08T06:56:26.107" v="891" actId="20577"/>
          <ac:spMkLst>
            <pc:docMk/>
            <pc:sldMk cId="1106769591" sldId="2147479557"/>
            <ac:spMk id="22" creationId="{A0441B88-06DD-CFA4-4F49-97E29A9F7160}"/>
          </ac:spMkLst>
        </pc:spChg>
        <pc:spChg chg="mod">
          <ac:chgData name="Daniel Roth" userId="02261a5d-b764-49c2-b6b6-041bd43f80dd" providerId="ADAL" clId="{0409B298-DE5E-47D6-948D-DD3776302654}" dt="2023-11-08T06:35:15.455" v="607" actId="2711"/>
          <ac:spMkLst>
            <pc:docMk/>
            <pc:sldMk cId="1106769591" sldId="2147479557"/>
            <ac:spMk id="23" creationId="{50783E07-48F5-B405-A083-5304B5D31F15}"/>
          </ac:spMkLst>
        </pc:spChg>
        <pc:spChg chg="mod">
          <ac:chgData name="Daniel Roth" userId="02261a5d-b764-49c2-b6b6-041bd43f80dd" providerId="ADAL" clId="{0409B298-DE5E-47D6-948D-DD3776302654}" dt="2023-11-08T06:35:15.455" v="607" actId="2711"/>
          <ac:spMkLst>
            <pc:docMk/>
            <pc:sldMk cId="1106769591" sldId="2147479557"/>
            <ac:spMk id="24" creationId="{645E77FB-5517-2050-2091-AC8F1D44B15E}"/>
          </ac:spMkLst>
        </pc:spChg>
        <pc:spChg chg="mod topLvl">
          <ac:chgData name="Daniel Roth" userId="02261a5d-b764-49c2-b6b6-041bd43f80dd" providerId="ADAL" clId="{0409B298-DE5E-47D6-948D-DD3776302654}" dt="2023-11-08T06:32:52.420" v="591" actId="108"/>
          <ac:spMkLst>
            <pc:docMk/>
            <pc:sldMk cId="1106769591" sldId="2147479557"/>
            <ac:spMk id="25" creationId="{A8C7D3B2-E4C5-6332-89B1-9A82B926F0E5}"/>
          </ac:spMkLst>
        </pc:spChg>
        <pc:spChg chg="mod topLvl">
          <ac:chgData name="Daniel Roth" userId="02261a5d-b764-49c2-b6b6-041bd43f80dd" providerId="ADAL" clId="{0409B298-DE5E-47D6-948D-DD3776302654}" dt="2023-11-08T06:53:50.638" v="831" actId="165"/>
          <ac:spMkLst>
            <pc:docMk/>
            <pc:sldMk cId="1106769591" sldId="2147479557"/>
            <ac:spMk id="26" creationId="{DBB3317F-AF15-2759-733B-041E56768A3F}"/>
          </ac:spMkLst>
        </pc:spChg>
        <pc:spChg chg="mod topLvl">
          <ac:chgData name="Daniel Roth" userId="02261a5d-b764-49c2-b6b6-041bd43f80dd" providerId="ADAL" clId="{0409B298-DE5E-47D6-948D-DD3776302654}" dt="2023-11-08T06:32:55.582" v="593" actId="108"/>
          <ac:spMkLst>
            <pc:docMk/>
            <pc:sldMk cId="1106769591" sldId="2147479557"/>
            <ac:spMk id="27" creationId="{FC8F862A-567D-8E4B-3798-668B5EC7A861}"/>
          </ac:spMkLst>
        </pc:spChg>
        <pc:spChg chg="mod topLvl">
          <ac:chgData name="Daniel Roth" userId="02261a5d-b764-49c2-b6b6-041bd43f80dd" providerId="ADAL" clId="{0409B298-DE5E-47D6-948D-DD3776302654}" dt="2023-11-08T06:32:51.263" v="590" actId="108"/>
          <ac:spMkLst>
            <pc:docMk/>
            <pc:sldMk cId="1106769591" sldId="2147479557"/>
            <ac:spMk id="32" creationId="{1BBE7DE5-D643-D0A7-052C-E32966CDF2C9}"/>
          </ac:spMkLst>
        </pc:spChg>
        <pc:spChg chg="mod topLvl">
          <ac:chgData name="Daniel Roth" userId="02261a5d-b764-49c2-b6b6-041bd43f80dd" providerId="ADAL" clId="{0409B298-DE5E-47D6-948D-DD3776302654}" dt="2023-11-08T06:32:56.887" v="594" actId="108"/>
          <ac:spMkLst>
            <pc:docMk/>
            <pc:sldMk cId="1106769591" sldId="2147479557"/>
            <ac:spMk id="33" creationId="{9E442FA5-6E47-7B11-8F90-B3FB1D17E2FD}"/>
          </ac:spMkLst>
        </pc:spChg>
        <pc:spChg chg="mod">
          <ac:chgData name="Daniel Roth" userId="02261a5d-b764-49c2-b6b6-041bd43f80dd" providerId="ADAL" clId="{0409B298-DE5E-47D6-948D-DD3776302654}" dt="2023-11-08T06:33:13.820" v="600" actId="108"/>
          <ac:spMkLst>
            <pc:docMk/>
            <pc:sldMk cId="1106769591" sldId="2147479557"/>
            <ac:spMk id="40" creationId="{BF6AC908-A61C-6A05-81FC-513499B731B6}"/>
          </ac:spMkLst>
        </pc:spChg>
        <pc:grpChg chg="add">
          <ac:chgData name="Daniel Roth" userId="02261a5d-b764-49c2-b6b6-041bd43f80dd" providerId="ADAL" clId="{0409B298-DE5E-47D6-948D-DD3776302654}" dt="2023-11-08T06:51:54.469" v="808" actId="164"/>
          <ac:grpSpMkLst>
            <pc:docMk/>
            <pc:sldMk cId="1106769591" sldId="2147479557"/>
            <ac:grpSpMk id="5" creationId="{9D4315E3-DA5D-687E-5321-3BA20499F5D0}"/>
          </ac:grpSpMkLst>
        </pc:grpChg>
        <pc:grpChg chg="add topLvl">
          <ac:chgData name="Daniel Roth" userId="02261a5d-b764-49c2-b6b6-041bd43f80dd" providerId="ADAL" clId="{0409B298-DE5E-47D6-948D-DD3776302654}" dt="2023-11-08T06:53:50.638" v="831" actId="165"/>
          <ac:grpSpMkLst>
            <pc:docMk/>
            <pc:sldMk cId="1106769591" sldId="2147479557"/>
            <ac:grpSpMk id="7" creationId="{0E670B05-805E-C669-8ECF-F96C174E94C3}"/>
          </ac:grpSpMkLst>
        </pc:grpChg>
        <pc:grpChg chg="add del">
          <ac:chgData name="Daniel Roth" userId="02261a5d-b764-49c2-b6b6-041bd43f80dd" providerId="ADAL" clId="{0409B298-DE5E-47D6-948D-DD3776302654}" dt="2023-11-08T06:53:50.638" v="831" actId="165"/>
          <ac:grpSpMkLst>
            <pc:docMk/>
            <pc:sldMk cId="1106769591" sldId="2147479557"/>
            <ac:grpSpMk id="8" creationId="{4D1D13C4-0FFD-E41E-5E79-0744C509BEB9}"/>
          </ac:grpSpMkLst>
        </pc:grpChg>
        <pc:grpChg chg="add">
          <ac:chgData name="Daniel Roth" userId="02261a5d-b764-49c2-b6b6-041bd43f80dd" providerId="ADAL" clId="{0409B298-DE5E-47D6-948D-DD3776302654}" dt="2023-11-08T06:52:07.920" v="811" actId="164"/>
          <ac:grpSpMkLst>
            <pc:docMk/>
            <pc:sldMk cId="1106769591" sldId="2147479557"/>
            <ac:grpSpMk id="10" creationId="{12CBAE87-7AB2-C134-785A-C578F01A1796}"/>
          </ac:grpSpMkLst>
        </pc:grpChg>
        <pc:grpChg chg="add">
          <ac:chgData name="Daniel Roth" userId="02261a5d-b764-49c2-b6b6-041bd43f80dd" providerId="ADAL" clId="{0409B298-DE5E-47D6-948D-DD3776302654}" dt="2023-11-08T06:52:11.442" v="812" actId="164"/>
          <ac:grpSpMkLst>
            <pc:docMk/>
            <pc:sldMk cId="1106769591" sldId="2147479557"/>
            <ac:grpSpMk id="11" creationId="{D28C77C0-7BF3-8260-DC9C-23C6DFFE63BB}"/>
          </ac:grpSpMkLst>
        </pc:grpChg>
        <pc:grpChg chg="add">
          <ac:chgData name="Daniel Roth" userId="02261a5d-b764-49c2-b6b6-041bd43f80dd" providerId="ADAL" clId="{0409B298-DE5E-47D6-948D-DD3776302654}" dt="2023-11-08T06:54:01.213" v="832" actId="164"/>
          <ac:grpSpMkLst>
            <pc:docMk/>
            <pc:sldMk cId="1106769591" sldId="2147479557"/>
            <ac:grpSpMk id="13" creationId="{45B283E5-EE1C-7ABB-79E5-AF73053538C1}"/>
          </ac:grpSpMkLst>
        </pc:grpChg>
        <pc:grpChg chg="del">
          <ac:chgData name="Daniel Roth" userId="02261a5d-b764-49c2-b6b6-041bd43f80dd" providerId="ADAL" clId="{0409B298-DE5E-47D6-948D-DD3776302654}" dt="2023-11-08T06:32:45.998" v="589" actId="165"/>
          <ac:grpSpMkLst>
            <pc:docMk/>
            <pc:sldMk cId="1106769591" sldId="2147479557"/>
            <ac:grpSpMk id="34" creationId="{F1E982C5-65B5-9EC2-282F-51561735B1DE}"/>
          </ac:grpSpMkLst>
        </pc:grpChg>
        <pc:grpChg chg="del">
          <ac:chgData name="Daniel Roth" userId="02261a5d-b764-49c2-b6b6-041bd43f80dd" providerId="ADAL" clId="{0409B298-DE5E-47D6-948D-DD3776302654}" dt="2023-11-08T06:32:45.998" v="589" actId="165"/>
          <ac:grpSpMkLst>
            <pc:docMk/>
            <pc:sldMk cId="1106769591" sldId="2147479557"/>
            <ac:grpSpMk id="35" creationId="{FD72670B-C073-5CE3-E489-455EF4B21ECA}"/>
          </ac:grpSpMkLst>
        </pc:grpChg>
        <pc:grpChg chg="del">
          <ac:chgData name="Daniel Roth" userId="02261a5d-b764-49c2-b6b6-041bd43f80dd" providerId="ADAL" clId="{0409B298-DE5E-47D6-948D-DD3776302654}" dt="2023-11-08T06:32:45.998" v="589" actId="165"/>
          <ac:grpSpMkLst>
            <pc:docMk/>
            <pc:sldMk cId="1106769591" sldId="2147479557"/>
            <ac:grpSpMk id="36" creationId="{82313BF3-2861-576C-CF60-0DCF7378AEA7}"/>
          </ac:grpSpMkLst>
        </pc:grpChg>
        <pc:grpChg chg="del">
          <ac:chgData name="Daniel Roth" userId="02261a5d-b764-49c2-b6b6-041bd43f80dd" providerId="ADAL" clId="{0409B298-DE5E-47D6-948D-DD3776302654}" dt="2023-11-08T06:32:45.998" v="589" actId="165"/>
          <ac:grpSpMkLst>
            <pc:docMk/>
            <pc:sldMk cId="1106769591" sldId="2147479557"/>
            <ac:grpSpMk id="37" creationId="{D2A26A52-15AC-501B-0C50-45A8E9AD78FB}"/>
          </ac:grpSpMkLst>
        </pc:grpChg>
        <pc:grpChg chg="del">
          <ac:chgData name="Daniel Roth" userId="02261a5d-b764-49c2-b6b6-041bd43f80dd" providerId="ADAL" clId="{0409B298-DE5E-47D6-948D-DD3776302654}" dt="2023-11-08T06:32:45.998" v="589" actId="165"/>
          <ac:grpSpMkLst>
            <pc:docMk/>
            <pc:sldMk cId="1106769591" sldId="2147479557"/>
            <ac:grpSpMk id="38" creationId="{203C3C69-3678-51C8-4AC1-AFEA398B6953}"/>
          </ac:grpSpMkLst>
        </pc:grpChg>
      </pc:sldChg>
      <pc:sldChg chg="addSp delSp modSp add mod modTransition delAnim modAnim">
        <pc:chgData name="Daniel Roth" userId="02261a5d-b764-49c2-b6b6-041bd43f80dd" providerId="ADAL" clId="{0409B298-DE5E-47D6-948D-DD3776302654}" dt="2023-11-08T06:51:01.641" v="805"/>
        <pc:sldMkLst>
          <pc:docMk/>
          <pc:sldMk cId="4211163602" sldId="2147479559"/>
        </pc:sldMkLst>
        <pc:spChg chg="add del mod">
          <ac:chgData name="Daniel Roth" userId="02261a5d-b764-49c2-b6b6-041bd43f80dd" providerId="ADAL" clId="{0409B298-DE5E-47D6-948D-DD3776302654}" dt="2023-11-08T06:37:27.432" v="619" actId="478"/>
          <ac:spMkLst>
            <pc:docMk/>
            <pc:sldMk cId="4211163602" sldId="2147479559"/>
            <ac:spMk id="4" creationId="{2CA04C94-CFA1-225A-DB8C-FB359FCD3AAC}"/>
          </ac:spMkLst>
        </pc:spChg>
        <pc:spChg chg="add del mod">
          <ac:chgData name="Daniel Roth" userId="02261a5d-b764-49c2-b6b6-041bd43f80dd" providerId="ADAL" clId="{0409B298-DE5E-47D6-948D-DD3776302654}" dt="2023-11-08T06:39:18.568" v="636" actId="478"/>
          <ac:spMkLst>
            <pc:docMk/>
            <pc:sldMk cId="4211163602" sldId="2147479559"/>
            <ac:spMk id="5" creationId="{9C9ED236-A1A1-F3E0-EED4-6A17CECFCC54}"/>
          </ac:spMkLst>
        </pc:spChg>
        <pc:spChg chg="mod">
          <ac:chgData name="Daniel Roth" userId="02261a5d-b764-49c2-b6b6-041bd43f80dd" providerId="ADAL" clId="{0409B298-DE5E-47D6-948D-DD3776302654}" dt="2023-11-08T06:37:12.897" v="617" actId="108"/>
          <ac:spMkLst>
            <pc:docMk/>
            <pc:sldMk cId="4211163602" sldId="2147479559"/>
            <ac:spMk id="37" creationId="{572BCA67-58DB-7E22-A3BB-9B07BB8082A7}"/>
          </ac:spMkLst>
        </pc:spChg>
        <pc:spChg chg="mod topLvl">
          <ac:chgData name="Daniel Roth" userId="02261a5d-b764-49c2-b6b6-041bd43f80dd" providerId="ADAL" clId="{0409B298-DE5E-47D6-948D-DD3776302654}" dt="2023-11-08T06:38:32.799" v="631" actId="165"/>
          <ac:spMkLst>
            <pc:docMk/>
            <pc:sldMk cId="4211163602" sldId="2147479559"/>
            <ac:spMk id="38" creationId="{0FA79124-D97F-1383-53C2-DD3949D1B390}"/>
          </ac:spMkLst>
        </pc:spChg>
        <pc:spChg chg="mod">
          <ac:chgData name="Daniel Roth" userId="02261a5d-b764-49c2-b6b6-041bd43f80dd" providerId="ADAL" clId="{0409B298-DE5E-47D6-948D-DD3776302654}" dt="2023-11-08T06:39:09.595" v="635" actId="404"/>
          <ac:spMkLst>
            <pc:docMk/>
            <pc:sldMk cId="4211163602" sldId="2147479559"/>
            <ac:spMk id="39" creationId="{C0A2CD84-4FD0-96B7-3DC6-CF6D13A0EDE7}"/>
          </ac:spMkLst>
        </pc:spChg>
        <pc:spChg chg="mod">
          <ac:chgData name="Daniel Roth" userId="02261a5d-b764-49c2-b6b6-041bd43f80dd" providerId="ADAL" clId="{0409B298-DE5E-47D6-948D-DD3776302654}" dt="2023-11-08T06:37:45.023" v="622" actId="404"/>
          <ac:spMkLst>
            <pc:docMk/>
            <pc:sldMk cId="4211163602" sldId="2147479559"/>
            <ac:spMk id="41" creationId="{92270E9E-B07F-80A7-209C-B01ADA6132AC}"/>
          </ac:spMkLst>
        </pc:spChg>
        <pc:spChg chg="mod">
          <ac:chgData name="Daniel Roth" userId="02261a5d-b764-49c2-b6b6-041bd43f80dd" providerId="ADAL" clId="{0409B298-DE5E-47D6-948D-DD3776302654}" dt="2023-11-08T06:37:45.023" v="622" actId="404"/>
          <ac:spMkLst>
            <pc:docMk/>
            <pc:sldMk cId="4211163602" sldId="2147479559"/>
            <ac:spMk id="42" creationId="{576286D9-2AD4-B498-C136-9DAD9B8E7BD9}"/>
          </ac:spMkLst>
        </pc:spChg>
        <pc:spChg chg="mod">
          <ac:chgData name="Daniel Roth" userId="02261a5d-b764-49c2-b6b6-041bd43f80dd" providerId="ADAL" clId="{0409B298-DE5E-47D6-948D-DD3776302654}" dt="2023-11-08T06:37:45.023" v="622" actId="404"/>
          <ac:spMkLst>
            <pc:docMk/>
            <pc:sldMk cId="4211163602" sldId="2147479559"/>
            <ac:spMk id="43" creationId="{FCD18778-A3E9-B805-15E6-CA369FFE894B}"/>
          </ac:spMkLst>
        </pc:spChg>
        <pc:spChg chg="mod">
          <ac:chgData name="Daniel Roth" userId="02261a5d-b764-49c2-b6b6-041bd43f80dd" providerId="ADAL" clId="{0409B298-DE5E-47D6-948D-DD3776302654}" dt="2023-11-08T06:37:45.023" v="622" actId="404"/>
          <ac:spMkLst>
            <pc:docMk/>
            <pc:sldMk cId="4211163602" sldId="2147479559"/>
            <ac:spMk id="44" creationId="{09A8D6B3-3960-8C04-9E47-A2016C9BE80B}"/>
          </ac:spMkLst>
        </pc:spChg>
        <pc:spChg chg="mod">
          <ac:chgData name="Daniel Roth" userId="02261a5d-b764-49c2-b6b6-041bd43f80dd" providerId="ADAL" clId="{0409B298-DE5E-47D6-948D-DD3776302654}" dt="2023-11-08T06:38:48.319" v="632" actId="108"/>
          <ac:spMkLst>
            <pc:docMk/>
            <pc:sldMk cId="4211163602" sldId="2147479559"/>
            <ac:spMk id="46" creationId="{D980B07F-48F5-6715-FFDE-441C4A5C28CE}"/>
          </ac:spMkLst>
        </pc:spChg>
        <pc:spChg chg="mod">
          <ac:chgData name="Daniel Roth" userId="02261a5d-b764-49c2-b6b6-041bd43f80dd" providerId="ADAL" clId="{0409B298-DE5E-47D6-948D-DD3776302654}" dt="2023-11-08T06:38:48.319" v="632" actId="108"/>
          <ac:spMkLst>
            <pc:docMk/>
            <pc:sldMk cId="4211163602" sldId="2147479559"/>
            <ac:spMk id="47" creationId="{3DD4E060-84A6-2CD5-0E53-7B4B28AE5BEB}"/>
          </ac:spMkLst>
        </pc:spChg>
        <pc:spChg chg="mod topLvl">
          <ac:chgData name="Daniel Roth" userId="02261a5d-b764-49c2-b6b6-041bd43f80dd" providerId="ADAL" clId="{0409B298-DE5E-47D6-948D-DD3776302654}" dt="2023-11-08T06:38:09.692" v="627" actId="165"/>
          <ac:spMkLst>
            <pc:docMk/>
            <pc:sldMk cId="4211163602" sldId="2147479559"/>
            <ac:spMk id="56" creationId="{12E1DF98-F320-E17C-015D-F07AFD894C30}"/>
          </ac:spMkLst>
        </pc:spChg>
        <pc:spChg chg="mod topLvl">
          <ac:chgData name="Daniel Roth" userId="02261a5d-b764-49c2-b6b6-041bd43f80dd" providerId="ADAL" clId="{0409B298-DE5E-47D6-948D-DD3776302654}" dt="2023-11-08T06:38:15.300" v="628" actId="108"/>
          <ac:spMkLst>
            <pc:docMk/>
            <pc:sldMk cId="4211163602" sldId="2147479559"/>
            <ac:spMk id="57" creationId="{FCF5BEE7-1201-C8ED-1249-9D8B4F252652}"/>
          </ac:spMkLst>
        </pc:spChg>
        <pc:grpChg chg="del">
          <ac:chgData name="Daniel Roth" userId="02261a5d-b764-49c2-b6b6-041bd43f80dd" providerId="ADAL" clId="{0409B298-DE5E-47D6-948D-DD3776302654}" dt="2023-11-08T06:38:32.799" v="631" actId="165"/>
          <ac:grpSpMkLst>
            <pc:docMk/>
            <pc:sldMk cId="4211163602" sldId="2147479559"/>
            <ac:grpSpMk id="3" creationId="{C5EFD013-D32D-732B-651D-8ADA59D3D8B1}"/>
          </ac:grpSpMkLst>
        </pc:grpChg>
        <pc:grpChg chg="add">
          <ac:chgData name="Daniel Roth" userId="02261a5d-b764-49c2-b6b6-041bd43f80dd" providerId="ADAL" clId="{0409B298-DE5E-47D6-948D-DD3776302654}" dt="2023-11-08T06:45:36.496" v="770" actId="164"/>
          <ac:grpSpMkLst>
            <pc:docMk/>
            <pc:sldMk cId="4211163602" sldId="2147479559"/>
            <ac:grpSpMk id="6" creationId="{3FADD055-A80B-248F-89BD-2A4CBBDB5FFE}"/>
          </ac:grpSpMkLst>
        </pc:grpChg>
        <pc:grpChg chg="add">
          <ac:chgData name="Daniel Roth" userId="02261a5d-b764-49c2-b6b6-041bd43f80dd" providerId="ADAL" clId="{0409B298-DE5E-47D6-948D-DD3776302654}" dt="2023-11-08T06:50:43.862" v="796" actId="164"/>
          <ac:grpSpMkLst>
            <pc:docMk/>
            <pc:sldMk cId="4211163602" sldId="2147479559"/>
            <ac:grpSpMk id="7" creationId="{E0C1EB70-2170-EA9A-DEAF-5EB0EC63A8FA}"/>
          </ac:grpSpMkLst>
        </pc:grpChg>
        <pc:grpChg chg="topLvl">
          <ac:chgData name="Daniel Roth" userId="02261a5d-b764-49c2-b6b6-041bd43f80dd" providerId="ADAL" clId="{0409B298-DE5E-47D6-948D-DD3776302654}" dt="2023-11-08T06:38:32.799" v="631" actId="165"/>
          <ac:grpSpMkLst>
            <pc:docMk/>
            <pc:sldMk cId="4211163602" sldId="2147479559"/>
            <ac:grpSpMk id="45" creationId="{4AED47E1-6C7D-AA68-508A-5159711CD855}"/>
          </ac:grpSpMkLst>
        </pc:grpChg>
        <pc:grpChg chg="del">
          <ac:chgData name="Daniel Roth" userId="02261a5d-b764-49c2-b6b6-041bd43f80dd" providerId="ADAL" clId="{0409B298-DE5E-47D6-948D-DD3776302654}" dt="2023-11-08T06:38:09.692" v="627" actId="165"/>
          <ac:grpSpMkLst>
            <pc:docMk/>
            <pc:sldMk cId="4211163602" sldId="2147479559"/>
            <ac:grpSpMk id="55" creationId="{538AD409-3A77-640D-D4FE-B4C80DBEFB4F}"/>
          </ac:grpSpMkLst>
        </pc:grpChg>
      </pc:sldChg>
      <pc:sldChg chg="addSp delSp modSp add mod modTransition delAnim modAnim">
        <pc:chgData name="Daniel Roth" userId="02261a5d-b764-49c2-b6b6-041bd43f80dd" providerId="ADAL" clId="{0409B298-DE5E-47D6-948D-DD3776302654}" dt="2023-11-08T06:46:27.045" v="782"/>
        <pc:sldMkLst>
          <pc:docMk/>
          <pc:sldMk cId="1899436076" sldId="2147479574"/>
        </pc:sldMkLst>
        <pc:spChg chg="mod">
          <ac:chgData name="Daniel Roth" userId="02261a5d-b764-49c2-b6b6-041bd43f80dd" providerId="ADAL" clId="{0409B298-DE5E-47D6-948D-DD3776302654}" dt="2023-11-08T06:28:43.066" v="543" actId="27636"/>
          <ac:spMkLst>
            <pc:docMk/>
            <pc:sldMk cId="1899436076" sldId="2147479574"/>
            <ac:spMk id="2" creationId="{1BA0084F-169D-0C95-E7AC-0851043F1E6F}"/>
          </ac:spMkLst>
        </pc:spChg>
        <pc:spChg chg="add del mod">
          <ac:chgData name="Daniel Roth" userId="02261a5d-b764-49c2-b6b6-041bd43f80dd" providerId="ADAL" clId="{0409B298-DE5E-47D6-948D-DD3776302654}" dt="2023-11-08T06:29:19.121" v="550" actId="478"/>
          <ac:spMkLst>
            <pc:docMk/>
            <pc:sldMk cId="1899436076" sldId="2147479574"/>
            <ac:spMk id="3" creationId="{2E5A1D76-E651-4155-C81D-359E3B1728DD}"/>
          </ac:spMkLst>
        </pc:spChg>
        <pc:spChg chg="mod">
          <ac:chgData name="Daniel Roth" userId="02261a5d-b764-49c2-b6b6-041bd43f80dd" providerId="ADAL" clId="{0409B298-DE5E-47D6-948D-DD3776302654}" dt="2023-11-08T06:29:41.668" v="553" actId="108"/>
          <ac:spMkLst>
            <pc:docMk/>
            <pc:sldMk cId="1899436076" sldId="2147479574"/>
            <ac:spMk id="4" creationId="{5C013673-29C3-D4B4-BCC5-F06F08773087}"/>
          </ac:spMkLst>
        </pc:spChg>
        <pc:spChg chg="add del mod">
          <ac:chgData name="Daniel Roth" userId="02261a5d-b764-49c2-b6b6-041bd43f80dd" providerId="ADAL" clId="{0409B298-DE5E-47D6-948D-DD3776302654}" dt="2023-11-08T06:30:41.759" v="562" actId="478"/>
          <ac:spMkLst>
            <pc:docMk/>
            <pc:sldMk cId="1899436076" sldId="2147479574"/>
            <ac:spMk id="5" creationId="{D0F8261D-D577-09AC-5313-535021724551}"/>
          </ac:spMkLst>
        </pc:spChg>
        <pc:spChg chg="mod">
          <ac:chgData name="Daniel Roth" userId="02261a5d-b764-49c2-b6b6-041bd43f80dd" providerId="ADAL" clId="{0409B298-DE5E-47D6-948D-DD3776302654}" dt="2023-11-08T06:34:54.176" v="606" actId="255"/>
          <ac:spMkLst>
            <pc:docMk/>
            <pc:sldMk cId="1899436076" sldId="2147479574"/>
            <ac:spMk id="8" creationId="{E86AA651-FC80-BD3B-A0DA-0932593E6200}"/>
          </ac:spMkLst>
        </pc:spChg>
        <pc:spChg chg="mod topLvl">
          <ac:chgData name="Daniel Roth" userId="02261a5d-b764-49c2-b6b6-041bd43f80dd" providerId="ADAL" clId="{0409B298-DE5E-47D6-948D-DD3776302654}" dt="2023-11-08T06:29:35.308" v="552" actId="108"/>
          <ac:spMkLst>
            <pc:docMk/>
            <pc:sldMk cId="1899436076" sldId="2147479574"/>
            <ac:spMk id="13" creationId="{3F575B45-7FD4-CC03-C870-D6D9E6A64F20}"/>
          </ac:spMkLst>
        </pc:spChg>
        <pc:spChg chg="mod topLvl">
          <ac:chgData name="Daniel Roth" userId="02261a5d-b764-49c2-b6b6-041bd43f80dd" providerId="ADAL" clId="{0409B298-DE5E-47D6-948D-DD3776302654}" dt="2023-11-08T06:29:14.997" v="549" actId="108"/>
          <ac:spMkLst>
            <pc:docMk/>
            <pc:sldMk cId="1899436076" sldId="2147479574"/>
            <ac:spMk id="14" creationId="{891CC371-098A-D42F-6855-A4C3B21C32A9}"/>
          </ac:spMkLst>
        </pc:spChg>
        <pc:grpChg chg="add">
          <ac:chgData name="Daniel Roth" userId="02261a5d-b764-49c2-b6b6-041bd43f80dd" providerId="ADAL" clId="{0409B298-DE5E-47D6-948D-DD3776302654}" dt="2023-11-08T06:45:48.222" v="773" actId="164"/>
          <ac:grpSpMkLst>
            <pc:docMk/>
            <pc:sldMk cId="1899436076" sldId="2147479574"/>
            <ac:grpSpMk id="6" creationId="{6B0B3D5A-060D-9894-4A15-2B9A4BB095C1}"/>
          </ac:grpSpMkLst>
        </pc:grpChg>
        <pc:grpChg chg="del">
          <ac:chgData name="Daniel Roth" userId="02261a5d-b764-49c2-b6b6-041bd43f80dd" providerId="ADAL" clId="{0409B298-DE5E-47D6-948D-DD3776302654}" dt="2023-11-08T06:29:11.127" v="548" actId="165"/>
          <ac:grpSpMkLst>
            <pc:docMk/>
            <pc:sldMk cId="1899436076" sldId="2147479574"/>
            <ac:grpSpMk id="12" creationId="{A8C3FFAD-6293-05E8-8818-28BF90E2A6AF}"/>
          </ac:grpSpMkLst>
        </pc:grpChg>
      </pc:sldChg>
      <pc:sldChg chg="modSp add mod">
        <pc:chgData name="Daniel Roth" userId="02261a5d-b764-49c2-b6b6-041bd43f80dd" providerId="ADAL" clId="{0409B298-DE5E-47D6-948D-DD3776302654}" dt="2023-11-08T05:18:14.913" v="476" actId="20577"/>
        <pc:sldMkLst>
          <pc:docMk/>
          <pc:sldMk cId="4177489170" sldId="2147479578"/>
        </pc:sldMkLst>
        <pc:spChg chg="mod">
          <ac:chgData name="Daniel Roth" userId="02261a5d-b764-49c2-b6b6-041bd43f80dd" providerId="ADAL" clId="{0409B298-DE5E-47D6-948D-DD3776302654}" dt="2023-11-08T05:18:14.913" v="476" actId="20577"/>
          <ac:spMkLst>
            <pc:docMk/>
            <pc:sldMk cId="4177489170" sldId="2147479578"/>
            <ac:spMk id="17" creationId="{0DE14802-8B20-BD91-097B-CF1DE455BBCC}"/>
          </ac:spMkLst>
        </pc:spChg>
      </pc:sldChg>
      <pc:sldChg chg="modSp add mod modClrScheme chgLayout">
        <pc:chgData name="Daniel Roth" userId="02261a5d-b764-49c2-b6b6-041bd43f80dd" providerId="ADAL" clId="{0409B298-DE5E-47D6-948D-DD3776302654}" dt="2023-11-07T01:54:26.725" v="406" actId="11530"/>
        <pc:sldMkLst>
          <pc:docMk/>
          <pc:sldMk cId="594732535" sldId="2147479579"/>
        </pc:sldMkLst>
        <pc:spChg chg="mod ord">
          <ac:chgData name="Daniel Roth" userId="02261a5d-b764-49c2-b6b6-041bd43f80dd" providerId="ADAL" clId="{0409B298-DE5E-47D6-948D-DD3776302654}" dt="2023-11-07T01:49:01.045" v="390" actId="700"/>
          <ac:spMkLst>
            <pc:docMk/>
            <pc:sldMk cId="594732535" sldId="2147479579"/>
            <ac:spMk id="2" creationId="{607F1D1A-20D3-7145-5E80-F860861A2A78}"/>
          </ac:spMkLst>
        </pc:spChg>
        <pc:spChg chg="mod ord">
          <ac:chgData name="Daniel Roth" userId="02261a5d-b764-49c2-b6b6-041bd43f80dd" providerId="ADAL" clId="{0409B298-DE5E-47D6-948D-DD3776302654}" dt="2023-11-07T01:50:24.721" v="397" actId="14100"/>
          <ac:spMkLst>
            <pc:docMk/>
            <pc:sldMk cId="594732535" sldId="2147479579"/>
            <ac:spMk id="3" creationId="{70716C5B-46CC-234E-236F-BD637581E315}"/>
          </ac:spMkLst>
        </pc:spChg>
        <pc:picChg chg="mod">
          <ac:chgData name="Daniel Roth" userId="02261a5d-b764-49c2-b6b6-041bd43f80dd" providerId="ADAL" clId="{0409B298-DE5E-47D6-948D-DD3776302654}" dt="2023-11-07T01:54:26.725" v="406" actId="11530"/>
          <ac:picMkLst>
            <pc:docMk/>
            <pc:sldMk cId="594732535" sldId="2147479579"/>
            <ac:picMk id="5" creationId="{69CBE213-B04D-B1AE-12B3-9000F25ACD5A}"/>
          </ac:picMkLst>
        </pc:picChg>
      </pc:sldChg>
      <pc:sldChg chg="modSp add mod modClrScheme chgLayout">
        <pc:chgData name="Daniel Roth" userId="02261a5d-b764-49c2-b6b6-041bd43f80dd" providerId="ADAL" clId="{0409B298-DE5E-47D6-948D-DD3776302654}" dt="2023-11-07T02:01:37.161" v="440" actId="27636"/>
        <pc:sldMkLst>
          <pc:docMk/>
          <pc:sldMk cId="2163957544" sldId="2147479581"/>
        </pc:sldMkLst>
        <pc:spChg chg="mod ord">
          <ac:chgData name="Daniel Roth" userId="02261a5d-b764-49c2-b6b6-041bd43f80dd" providerId="ADAL" clId="{0409B298-DE5E-47D6-948D-DD3776302654}" dt="2023-11-07T02:01:37.119" v="439" actId="700"/>
          <ac:spMkLst>
            <pc:docMk/>
            <pc:sldMk cId="2163957544" sldId="2147479581"/>
            <ac:spMk id="2" creationId="{0D96A2E9-6967-195C-181D-47F09F4E4A5D}"/>
          </ac:spMkLst>
        </pc:spChg>
        <pc:spChg chg="mod ord">
          <ac:chgData name="Daniel Roth" userId="02261a5d-b764-49c2-b6b6-041bd43f80dd" providerId="ADAL" clId="{0409B298-DE5E-47D6-948D-DD3776302654}" dt="2023-11-07T02:01:37.161" v="440" actId="27636"/>
          <ac:spMkLst>
            <pc:docMk/>
            <pc:sldMk cId="2163957544" sldId="2147479581"/>
            <ac:spMk id="3" creationId="{0A8A9C80-3CA8-F345-B06B-8B4915156D95}"/>
          </ac:spMkLst>
        </pc:spChg>
      </pc:sldChg>
      <pc:sldChg chg="modSp add mod modClrScheme chgLayout">
        <pc:chgData name="Daniel Roth" userId="02261a5d-b764-49c2-b6b6-041bd43f80dd" providerId="ADAL" clId="{0409B298-DE5E-47D6-948D-DD3776302654}" dt="2023-11-07T02:01:41.946" v="441" actId="700"/>
        <pc:sldMkLst>
          <pc:docMk/>
          <pc:sldMk cId="1610871923" sldId="2147479582"/>
        </pc:sldMkLst>
        <pc:spChg chg="mod ord">
          <ac:chgData name="Daniel Roth" userId="02261a5d-b764-49c2-b6b6-041bd43f80dd" providerId="ADAL" clId="{0409B298-DE5E-47D6-948D-DD3776302654}" dt="2023-11-07T02:01:41.946" v="441" actId="700"/>
          <ac:spMkLst>
            <pc:docMk/>
            <pc:sldMk cId="1610871923" sldId="2147479582"/>
            <ac:spMk id="2" creationId="{523F09DD-1212-C00D-E1A5-5779A067BABF}"/>
          </ac:spMkLst>
        </pc:spChg>
        <pc:spChg chg="mod ord">
          <ac:chgData name="Daniel Roth" userId="02261a5d-b764-49c2-b6b6-041bd43f80dd" providerId="ADAL" clId="{0409B298-DE5E-47D6-948D-DD3776302654}" dt="2023-11-07T02:01:41.946" v="441" actId="700"/>
          <ac:spMkLst>
            <pc:docMk/>
            <pc:sldMk cId="1610871923" sldId="2147479582"/>
            <ac:spMk id="3" creationId="{E016F3E7-9B7C-0674-68FA-3C5D87CE2D6D}"/>
          </ac:spMkLst>
        </pc:spChg>
      </pc:sldChg>
      <pc:sldChg chg="delSp add del mod delAnim">
        <pc:chgData name="Daniel Roth" userId="02261a5d-b764-49c2-b6b6-041bd43f80dd" providerId="ADAL" clId="{0409B298-DE5E-47D6-948D-DD3776302654}" dt="2023-11-08T06:39:38.198" v="637" actId="47"/>
        <pc:sldMkLst>
          <pc:docMk/>
          <pc:sldMk cId="1946917726" sldId="2147481223"/>
        </pc:sldMkLst>
        <pc:spChg chg="topLvl">
          <ac:chgData name="Daniel Roth" userId="02261a5d-b764-49c2-b6b6-041bd43f80dd" providerId="ADAL" clId="{0409B298-DE5E-47D6-948D-DD3776302654}" dt="2023-11-07T01:47:05.755" v="383" actId="165"/>
          <ac:spMkLst>
            <pc:docMk/>
            <pc:sldMk cId="1946917726" sldId="2147481223"/>
            <ac:spMk id="14" creationId="{87D42653-431C-6B3F-D960-A37F40990F34}"/>
          </ac:spMkLst>
        </pc:spChg>
        <pc:grpChg chg="del">
          <ac:chgData name="Daniel Roth" userId="02261a5d-b764-49c2-b6b6-041bd43f80dd" providerId="ADAL" clId="{0409B298-DE5E-47D6-948D-DD3776302654}" dt="2023-11-07T01:47:05.755" v="383" actId="165"/>
          <ac:grpSpMkLst>
            <pc:docMk/>
            <pc:sldMk cId="1946917726" sldId="2147481223"/>
            <ac:grpSpMk id="19" creationId="{D31D5400-810D-1F95-32AF-64D10A022337}"/>
          </ac:grpSpMkLst>
        </pc:grpChg>
        <pc:grpChg chg="topLvl">
          <ac:chgData name="Daniel Roth" userId="02261a5d-b764-49c2-b6b6-041bd43f80dd" providerId="ADAL" clId="{0409B298-DE5E-47D6-948D-DD3776302654}" dt="2023-11-07T01:47:05.755" v="383" actId="165"/>
          <ac:grpSpMkLst>
            <pc:docMk/>
            <pc:sldMk cId="1946917726" sldId="2147481223"/>
            <ac:grpSpMk id="29" creationId="{3C45D424-2C58-1D11-C387-028F715EBFE2}"/>
          </ac:grpSpMkLst>
        </pc:grpChg>
      </pc:sldChg>
      <pc:sldChg chg="add delCm">
        <pc:chgData name="Daniel Roth" userId="02261a5d-b764-49c2-b6b6-041bd43f80dd" providerId="ADAL" clId="{0409B298-DE5E-47D6-948D-DD3776302654}" dt="2023-11-07T01:49:17.332" v="391"/>
        <pc:sldMkLst>
          <pc:docMk/>
          <pc:sldMk cId="2284063176" sldId="21474812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Daniel Roth" userId="02261a5d-b764-49c2-b6b6-041bd43f80dd" providerId="ADAL" clId="{0409B298-DE5E-47D6-948D-DD3776302654}" dt="2023-11-07T01:49:17.332" v="391"/>
              <pc2:cmMkLst xmlns:pc2="http://schemas.microsoft.com/office/powerpoint/2019/9/main/command">
                <pc:docMk/>
                <pc:sldMk cId="2284063176" sldId="2147481260"/>
                <pc2:cmMk id="{742E5D42-C9C4-4FD1-A55A-9C1507D0D67B}"/>
              </pc2:cmMkLst>
            </pc226:cmChg>
          </p:ext>
        </pc:extLst>
      </pc:sldChg>
      <pc:sldChg chg="modSp add mod">
        <pc:chgData name="Daniel Roth" userId="02261a5d-b764-49c2-b6b6-041bd43f80dd" providerId="ADAL" clId="{0409B298-DE5E-47D6-948D-DD3776302654}" dt="2023-11-08T06:41:03.064" v="749" actId="20577"/>
        <pc:sldMkLst>
          <pc:docMk/>
          <pc:sldMk cId="958136925" sldId="2147481261"/>
        </pc:sldMkLst>
        <pc:spChg chg="mod">
          <ac:chgData name="Daniel Roth" userId="02261a5d-b764-49c2-b6b6-041bd43f80dd" providerId="ADAL" clId="{0409B298-DE5E-47D6-948D-DD3776302654}" dt="2023-11-08T06:41:03.064" v="749" actId="20577"/>
          <ac:spMkLst>
            <pc:docMk/>
            <pc:sldMk cId="958136925" sldId="2147481261"/>
            <ac:spMk id="3" creationId="{4A761EA3-8892-1A18-0093-B4B79F737056}"/>
          </ac:spMkLst>
        </pc:spChg>
      </pc:sldChg>
      <pc:sldChg chg="modSp add del mod modTransition">
        <pc:chgData name="Daniel Roth" userId="02261a5d-b764-49c2-b6b6-041bd43f80dd" providerId="ADAL" clId="{0409B298-DE5E-47D6-948D-DD3776302654}" dt="2023-11-07T01:59:35.550" v="435" actId="47"/>
        <pc:sldMkLst>
          <pc:docMk/>
          <pc:sldMk cId="1931912141" sldId="2147481261"/>
        </pc:sldMkLst>
        <pc:spChg chg="mod">
          <ac:chgData name="Daniel Roth" userId="02261a5d-b764-49c2-b6b6-041bd43f80dd" providerId="ADAL" clId="{0409B298-DE5E-47D6-948D-DD3776302654}" dt="2023-11-07T01:56:42.904" v="409" actId="27636"/>
          <ac:spMkLst>
            <pc:docMk/>
            <pc:sldMk cId="1931912141" sldId="2147481261"/>
            <ac:spMk id="2" creationId="{2E42BB3B-1556-537B-98E7-7AC4A0C35A46}"/>
          </ac:spMkLst>
        </pc:spChg>
      </pc:sldChg>
      <pc:sldChg chg="modSp add mod">
        <pc:chgData name="Daniel Roth" userId="02261a5d-b764-49c2-b6b6-041bd43f80dd" providerId="ADAL" clId="{0409B298-DE5E-47D6-948D-DD3776302654}" dt="2023-11-08T06:40:55.766" v="747" actId="20577"/>
        <pc:sldMkLst>
          <pc:docMk/>
          <pc:sldMk cId="356710203" sldId="2147481262"/>
        </pc:sldMkLst>
        <pc:spChg chg="mod">
          <ac:chgData name="Daniel Roth" userId="02261a5d-b764-49c2-b6b6-041bd43f80dd" providerId="ADAL" clId="{0409B298-DE5E-47D6-948D-DD3776302654}" dt="2023-11-08T06:40:55.766" v="747" actId="20577"/>
          <ac:spMkLst>
            <pc:docMk/>
            <pc:sldMk cId="356710203" sldId="2147481262"/>
            <ac:spMk id="3" creationId="{4A761EA3-8892-1A18-0093-B4B79F737056}"/>
          </ac:spMkLst>
        </pc:spChg>
      </pc:sldChg>
      <pc:sldChg chg="add del modTransition">
        <pc:chgData name="Daniel Roth" userId="02261a5d-b764-49c2-b6b6-041bd43f80dd" providerId="ADAL" clId="{0409B298-DE5E-47D6-948D-DD3776302654}" dt="2023-11-08T06:51:23.432" v="806" actId="47"/>
        <pc:sldMkLst>
          <pc:docMk/>
          <pc:sldMk cId="1058169273" sldId="2147481263"/>
        </pc:sldMkLst>
      </pc:sldChg>
      <pc:sldChg chg="add del modTransition">
        <pc:chgData name="Daniel Roth" userId="02261a5d-b764-49c2-b6b6-041bd43f80dd" providerId="ADAL" clId="{0409B298-DE5E-47D6-948D-DD3776302654}" dt="2023-11-08T06:56:30.618" v="892" actId="47"/>
        <pc:sldMkLst>
          <pc:docMk/>
          <pc:sldMk cId="1703491181" sldId="2147481263"/>
        </pc:sldMkLst>
      </pc:sldChg>
      <pc:sldChg chg="addSp delSp modSp new mod delAnim modAnim">
        <pc:chgData name="Daniel Roth" userId="02261a5d-b764-49c2-b6b6-041bd43f80dd" providerId="ADAL" clId="{0409B298-DE5E-47D6-948D-DD3776302654}" dt="2023-11-11T22:52:51.188" v="1199"/>
        <pc:sldMkLst>
          <pc:docMk/>
          <pc:sldMk cId="3195838317" sldId="2147481263"/>
        </pc:sldMkLst>
        <pc:spChg chg="mod">
          <ac:chgData name="Daniel Roth" userId="02261a5d-b764-49c2-b6b6-041bd43f80dd" providerId="ADAL" clId="{0409B298-DE5E-47D6-948D-DD3776302654}" dt="2023-11-11T22:09:21.706" v="933" actId="114"/>
          <ac:spMkLst>
            <pc:docMk/>
            <pc:sldMk cId="3195838317" sldId="2147481263"/>
            <ac:spMk id="2" creationId="{714D4B2E-99CC-23D2-2873-A9FA31F75E8E}"/>
          </ac:spMkLst>
        </pc:spChg>
        <pc:spChg chg="mod">
          <ac:chgData name="Daniel Roth" userId="02261a5d-b764-49c2-b6b6-041bd43f80dd" providerId="ADAL" clId="{0409B298-DE5E-47D6-948D-DD3776302654}" dt="2023-11-11T22:09:23.575" v="934"/>
          <ac:spMkLst>
            <pc:docMk/>
            <pc:sldMk cId="3195838317" sldId="2147481263"/>
            <ac:spMk id="4" creationId="{791D029B-DE2F-4174-61D5-3DF3A91DFFDB}"/>
          </ac:spMkLst>
        </pc:spChg>
        <pc:spChg chg="mod">
          <ac:chgData name="Daniel Roth" userId="02261a5d-b764-49c2-b6b6-041bd43f80dd" providerId="ADAL" clId="{0409B298-DE5E-47D6-948D-DD3776302654}" dt="2023-11-11T22:24:20.489" v="1049" actId="14100"/>
          <ac:spMkLst>
            <pc:docMk/>
            <pc:sldMk cId="3195838317" sldId="2147481263"/>
            <ac:spMk id="5" creationId="{7FF4523C-190B-540C-850F-88FE3835692F}"/>
          </ac:spMkLst>
        </pc:spChg>
        <pc:spChg chg="add del mod">
          <ac:chgData name="Daniel Roth" userId="02261a5d-b764-49c2-b6b6-041bd43f80dd" providerId="ADAL" clId="{0409B298-DE5E-47D6-948D-DD3776302654}" dt="2023-11-11T22:10:12.439" v="957" actId="478"/>
          <ac:spMkLst>
            <pc:docMk/>
            <pc:sldMk cId="3195838317" sldId="2147481263"/>
            <ac:spMk id="6" creationId="{26F6C673-5697-1A72-2C95-28D5060837D6}"/>
          </ac:spMkLst>
        </pc:spChg>
        <pc:spChg chg="mod ord">
          <ac:chgData name="Daniel Roth" userId="02261a5d-b764-49c2-b6b6-041bd43f80dd" providerId="ADAL" clId="{0409B298-DE5E-47D6-948D-DD3776302654}" dt="2023-11-11T22:41:18.980" v="1096" actId="166"/>
          <ac:spMkLst>
            <pc:docMk/>
            <pc:sldMk cId="3195838317" sldId="2147481263"/>
            <ac:spMk id="8" creationId="{85A59579-FF8A-5344-B6B8-59CB7FC25DF2}"/>
          </ac:spMkLst>
        </pc:spChg>
        <pc:spChg chg="mod ord">
          <ac:chgData name="Daniel Roth" userId="02261a5d-b764-49c2-b6b6-041bd43f80dd" providerId="ADAL" clId="{0409B298-DE5E-47D6-948D-DD3776302654}" dt="2023-11-11T22:42:22.906" v="1102" actId="166"/>
          <ac:spMkLst>
            <pc:docMk/>
            <pc:sldMk cId="3195838317" sldId="2147481263"/>
            <ac:spMk id="9" creationId="{A47D37DB-C3B5-4ADD-9A47-976D3C2D54D2}"/>
          </ac:spMkLst>
        </pc:spChg>
        <pc:spChg chg="del mod">
          <ac:chgData name="Daniel Roth" userId="02261a5d-b764-49c2-b6b6-041bd43f80dd" providerId="ADAL" clId="{0409B298-DE5E-47D6-948D-DD3776302654}" dt="2023-11-11T22:19:07.133" v="998" actId="478"/>
          <ac:spMkLst>
            <pc:docMk/>
            <pc:sldMk cId="3195838317" sldId="2147481263"/>
            <ac:spMk id="10" creationId="{E1B1C2EB-7AF2-2BE1-192C-60366D371BA6}"/>
          </ac:spMkLst>
        </pc:spChg>
        <pc:spChg chg="del mod topLvl">
          <ac:chgData name="Daniel Roth" userId="02261a5d-b764-49c2-b6b6-041bd43f80dd" providerId="ADAL" clId="{0409B298-DE5E-47D6-948D-DD3776302654}" dt="2023-11-11T22:09:34.038" v="938" actId="478"/>
          <ac:spMkLst>
            <pc:docMk/>
            <pc:sldMk cId="3195838317" sldId="2147481263"/>
            <ac:spMk id="13" creationId="{1EE5791C-60BC-3B42-4C16-C60C28510C76}"/>
          </ac:spMkLst>
        </pc:spChg>
        <pc:spChg chg="mod">
          <ac:chgData name="Daniel Roth" userId="02261a5d-b764-49c2-b6b6-041bd43f80dd" providerId="ADAL" clId="{0409B298-DE5E-47D6-948D-DD3776302654}" dt="2023-11-11T22:09:23.575" v="934"/>
          <ac:spMkLst>
            <pc:docMk/>
            <pc:sldMk cId="3195838317" sldId="2147481263"/>
            <ac:spMk id="15" creationId="{FC750E45-6E74-4948-FF98-0C0A9F1E17C0}"/>
          </ac:spMkLst>
        </pc:spChg>
        <pc:spChg chg="mod">
          <ac:chgData name="Daniel Roth" userId="02261a5d-b764-49c2-b6b6-041bd43f80dd" providerId="ADAL" clId="{0409B298-DE5E-47D6-948D-DD3776302654}" dt="2023-11-11T22:26:36.042" v="1090" actId="113"/>
          <ac:spMkLst>
            <pc:docMk/>
            <pc:sldMk cId="3195838317" sldId="2147481263"/>
            <ac:spMk id="16" creationId="{CBA0F00D-0C5F-6CE2-DB57-031EE837015F}"/>
          </ac:spMkLst>
        </pc:spChg>
        <pc:spChg chg="mod">
          <ac:chgData name="Daniel Roth" userId="02261a5d-b764-49c2-b6b6-041bd43f80dd" providerId="ADAL" clId="{0409B298-DE5E-47D6-948D-DD3776302654}" dt="2023-11-11T22:09:58.424" v="942" actId="14100"/>
          <ac:spMkLst>
            <pc:docMk/>
            <pc:sldMk cId="3195838317" sldId="2147481263"/>
            <ac:spMk id="17" creationId="{24D17CE6-108B-EC7A-5CF1-D1CB7513FB25}"/>
          </ac:spMkLst>
        </pc:spChg>
        <pc:spChg chg="mod">
          <ac:chgData name="Daniel Roth" userId="02261a5d-b764-49c2-b6b6-041bd43f80dd" providerId="ADAL" clId="{0409B298-DE5E-47D6-948D-DD3776302654}" dt="2023-11-11T22:18:10.794" v="968"/>
          <ac:spMkLst>
            <pc:docMk/>
            <pc:sldMk cId="3195838317" sldId="2147481263"/>
            <ac:spMk id="19" creationId="{A3F7D54D-263B-0AC2-A7B5-BBD7BF58DEE4}"/>
          </ac:spMkLst>
        </pc:spChg>
        <pc:spChg chg="mod">
          <ac:chgData name="Daniel Roth" userId="02261a5d-b764-49c2-b6b6-041bd43f80dd" providerId="ADAL" clId="{0409B298-DE5E-47D6-948D-DD3776302654}" dt="2023-11-11T22:24:09.636" v="1046" actId="20577"/>
          <ac:spMkLst>
            <pc:docMk/>
            <pc:sldMk cId="3195838317" sldId="2147481263"/>
            <ac:spMk id="20" creationId="{E53B04E6-4F2E-A244-A376-A75168CCA905}"/>
          </ac:spMkLst>
        </pc:spChg>
        <pc:spChg chg="del mod">
          <ac:chgData name="Daniel Roth" userId="02261a5d-b764-49c2-b6b6-041bd43f80dd" providerId="ADAL" clId="{0409B298-DE5E-47D6-948D-DD3776302654}" dt="2023-11-11T22:19:03.526" v="997" actId="478"/>
          <ac:spMkLst>
            <pc:docMk/>
            <pc:sldMk cId="3195838317" sldId="2147481263"/>
            <ac:spMk id="21" creationId="{4289BE56-E74D-52D1-AE8E-5B5267771D18}"/>
          </ac:spMkLst>
        </pc:spChg>
        <pc:spChg chg="add mod">
          <ac:chgData name="Daniel Roth" userId="02261a5d-b764-49c2-b6b6-041bd43f80dd" providerId="ADAL" clId="{0409B298-DE5E-47D6-948D-DD3776302654}" dt="2023-11-11T22:25:53.823" v="1071" actId="1076"/>
          <ac:spMkLst>
            <pc:docMk/>
            <pc:sldMk cId="3195838317" sldId="2147481263"/>
            <ac:spMk id="22" creationId="{AE3F8472-BDFF-BF45-49B0-54102EE03FFA}"/>
          </ac:spMkLst>
        </pc:spChg>
        <pc:spChg chg="add mod">
          <ac:chgData name="Daniel Roth" userId="02261a5d-b764-49c2-b6b6-041bd43f80dd" providerId="ADAL" clId="{0409B298-DE5E-47D6-948D-DD3776302654}" dt="2023-11-11T22:26:14.538" v="1074" actId="1076"/>
          <ac:spMkLst>
            <pc:docMk/>
            <pc:sldMk cId="3195838317" sldId="2147481263"/>
            <ac:spMk id="23" creationId="{4A8CDA5A-DB69-D513-4D87-C9F6311D0BCB}"/>
          </ac:spMkLst>
        </pc:spChg>
        <pc:spChg chg="add mod">
          <ac:chgData name="Daniel Roth" userId="02261a5d-b764-49c2-b6b6-041bd43f80dd" providerId="ADAL" clId="{0409B298-DE5E-47D6-948D-DD3776302654}" dt="2023-11-11T22:23:50.224" v="1044" actId="1076"/>
          <ac:spMkLst>
            <pc:docMk/>
            <pc:sldMk cId="3195838317" sldId="2147481263"/>
            <ac:spMk id="24" creationId="{C26AFEBD-3785-E24D-8EE2-CAE6D319C376}"/>
          </ac:spMkLst>
        </pc:spChg>
        <pc:grpChg chg="add mod">
          <ac:chgData name="Daniel Roth" userId="02261a5d-b764-49c2-b6b6-041bd43f80dd" providerId="ADAL" clId="{0409B298-DE5E-47D6-948D-DD3776302654}" dt="2023-11-11T22:17:56.353" v="965" actId="14100"/>
          <ac:grpSpMkLst>
            <pc:docMk/>
            <pc:sldMk cId="3195838317" sldId="2147481263"/>
            <ac:grpSpMk id="3" creationId="{8EBD485D-D2E2-45E9-CC48-E7CA806672CF}"/>
          </ac:grpSpMkLst>
        </pc:grpChg>
        <pc:grpChg chg="add mod">
          <ac:chgData name="Daniel Roth" userId="02261a5d-b764-49c2-b6b6-041bd43f80dd" providerId="ADAL" clId="{0409B298-DE5E-47D6-948D-DD3776302654}" dt="2023-11-11T22:18:09.646" v="967" actId="1076"/>
          <ac:grpSpMkLst>
            <pc:docMk/>
            <pc:sldMk cId="3195838317" sldId="2147481263"/>
            <ac:grpSpMk id="7" creationId="{36FC9D51-1C6C-B85D-D539-A2F983958BE7}"/>
          </ac:grpSpMkLst>
        </pc:grpChg>
        <pc:grpChg chg="add del mod">
          <ac:chgData name="Daniel Roth" userId="02261a5d-b764-49c2-b6b6-041bd43f80dd" providerId="ADAL" clId="{0409B298-DE5E-47D6-948D-DD3776302654}" dt="2023-11-11T22:09:34.038" v="938" actId="478"/>
          <ac:grpSpMkLst>
            <pc:docMk/>
            <pc:sldMk cId="3195838317" sldId="2147481263"/>
            <ac:grpSpMk id="11" creationId="{59541033-6C64-5344-951B-09E073CDDCB9}"/>
          </ac:grpSpMkLst>
        </pc:grpChg>
        <pc:grpChg chg="mod topLvl">
          <ac:chgData name="Daniel Roth" userId="02261a5d-b764-49c2-b6b6-041bd43f80dd" providerId="ADAL" clId="{0409B298-DE5E-47D6-948D-DD3776302654}" dt="2023-11-11T22:43:22.723" v="1138" actId="1036"/>
          <ac:grpSpMkLst>
            <pc:docMk/>
            <pc:sldMk cId="3195838317" sldId="2147481263"/>
            <ac:grpSpMk id="12" creationId="{722403F3-C884-3285-1A8E-DC903C4FEF0C}"/>
          </ac:grpSpMkLst>
        </pc:grpChg>
        <pc:grpChg chg="mod">
          <ac:chgData name="Daniel Roth" userId="02261a5d-b764-49c2-b6b6-041bd43f80dd" providerId="ADAL" clId="{0409B298-DE5E-47D6-948D-DD3776302654}" dt="2023-11-11T22:09:23.575" v="934"/>
          <ac:grpSpMkLst>
            <pc:docMk/>
            <pc:sldMk cId="3195838317" sldId="2147481263"/>
            <ac:grpSpMk id="14" creationId="{92182BEA-EB2F-4C83-2D91-05355B8F8A13}"/>
          </ac:grpSpMkLst>
        </pc:grpChg>
        <pc:grpChg chg="add mod">
          <ac:chgData name="Daniel Roth" userId="02261a5d-b764-49c2-b6b6-041bd43f80dd" providerId="ADAL" clId="{0409B298-DE5E-47D6-948D-DD3776302654}" dt="2023-11-11T22:24:02.774" v="1045" actId="1076"/>
          <ac:grpSpMkLst>
            <pc:docMk/>
            <pc:sldMk cId="3195838317" sldId="2147481263"/>
            <ac:grpSpMk id="18" creationId="{C28D6833-8E79-E6FE-9D60-BA2F92E97C8C}"/>
          </ac:grpSpMkLst>
        </pc:grpChg>
        <pc:grpChg chg="add mod">
          <ac:chgData name="Daniel Roth" userId="02261a5d-b764-49c2-b6b6-041bd43f80dd" providerId="ADAL" clId="{0409B298-DE5E-47D6-948D-DD3776302654}" dt="2023-11-11T22:43:22.723" v="1138" actId="1036"/>
          <ac:grpSpMkLst>
            <pc:docMk/>
            <pc:sldMk cId="3195838317" sldId="2147481263"/>
            <ac:grpSpMk id="25" creationId="{DE9A6340-4FC8-3064-7678-214B4987677D}"/>
          </ac:grpSpMkLst>
        </pc:grpChg>
        <pc:grpChg chg="add mod">
          <ac:chgData name="Daniel Roth" userId="02261a5d-b764-49c2-b6b6-041bd43f80dd" providerId="ADAL" clId="{0409B298-DE5E-47D6-948D-DD3776302654}" dt="2023-11-11T22:43:22.723" v="1138" actId="1036"/>
          <ac:grpSpMkLst>
            <pc:docMk/>
            <pc:sldMk cId="3195838317" sldId="2147481263"/>
            <ac:grpSpMk id="26" creationId="{F8ECEC86-ED30-100E-FC7B-1D2E9E529244}"/>
          </ac:grpSpMkLst>
        </pc:grpChg>
        <pc:grpChg chg="add mod ord">
          <ac:chgData name="Daniel Roth" userId="02261a5d-b764-49c2-b6b6-041bd43f80dd" providerId="ADAL" clId="{0409B298-DE5E-47D6-948D-DD3776302654}" dt="2023-11-11T22:43:22.723" v="1138" actId="1036"/>
          <ac:grpSpMkLst>
            <pc:docMk/>
            <pc:sldMk cId="3195838317" sldId="2147481263"/>
            <ac:grpSpMk id="27" creationId="{346969F3-8592-C5E2-0A96-DB24A4E2942A}"/>
          </ac:grpSpMkLst>
        </pc:grpChg>
        <pc:grpChg chg="add">
          <ac:chgData name="Daniel Roth" userId="02261a5d-b764-49c2-b6b6-041bd43f80dd" providerId="ADAL" clId="{0409B298-DE5E-47D6-948D-DD3776302654}" dt="2023-11-11T22:52:21.824" v="1192" actId="164"/>
          <ac:grpSpMkLst>
            <pc:docMk/>
            <pc:sldMk cId="3195838317" sldId="2147481263"/>
            <ac:grpSpMk id="28" creationId="{E88FDC31-461A-410E-C3BD-7B8C1D7AD448}"/>
          </ac:grpSpMkLst>
        </pc:grpChg>
      </pc:sldChg>
      <pc:sldChg chg="modSp add del mod ord modTransition">
        <pc:chgData name="Daniel Roth" userId="02261a5d-b764-49c2-b6b6-041bd43f80dd" providerId="ADAL" clId="{0409B298-DE5E-47D6-948D-DD3776302654}" dt="2023-11-08T06:46:51.019" v="783" actId="47"/>
        <pc:sldMkLst>
          <pc:docMk/>
          <pc:sldMk cId="3396662146" sldId="2147481263"/>
        </pc:sldMkLst>
        <pc:spChg chg="mod">
          <ac:chgData name="Daniel Roth" userId="02261a5d-b764-49c2-b6b6-041bd43f80dd" providerId="ADAL" clId="{0409B298-DE5E-47D6-948D-DD3776302654}" dt="2023-11-08T06:45:20.578" v="769" actId="27636"/>
          <ac:spMkLst>
            <pc:docMk/>
            <pc:sldMk cId="3396662146" sldId="2147481263"/>
            <ac:spMk id="2" creationId="{1BA0084F-169D-0C95-E7AC-0851043F1E6F}"/>
          </ac:spMkLst>
        </pc:spChg>
      </pc:sldChg>
      <pc:sldChg chg="add del">
        <pc:chgData name="Daniel Roth" userId="02261a5d-b764-49c2-b6b6-041bd43f80dd" providerId="ADAL" clId="{0409B298-DE5E-47D6-948D-DD3776302654}" dt="2023-11-11T23:57:11.436" v="1201"/>
        <pc:sldMkLst>
          <pc:docMk/>
          <pc:sldMk cId="2866755446" sldId="2147481264"/>
        </pc:sldMkLst>
      </pc:sldChg>
      <pc:sldChg chg="modSp add mod">
        <pc:chgData name="Daniel Roth" userId="02261a5d-b764-49c2-b6b6-041bd43f80dd" providerId="ADAL" clId="{0409B298-DE5E-47D6-948D-DD3776302654}" dt="2023-11-11T23:57:29.912" v="1268" actId="20577"/>
        <pc:sldMkLst>
          <pc:docMk/>
          <pc:sldMk cId="3437792449" sldId="2147481264"/>
        </pc:sldMkLst>
        <pc:spChg chg="mod">
          <ac:chgData name="Daniel Roth" userId="02261a5d-b764-49c2-b6b6-041bd43f80dd" providerId="ADAL" clId="{0409B298-DE5E-47D6-948D-DD3776302654}" dt="2023-11-11T23:57:29.912" v="1268" actId="20577"/>
          <ac:spMkLst>
            <pc:docMk/>
            <pc:sldMk cId="3437792449" sldId="2147481264"/>
            <ac:spMk id="3" creationId="{4A761EA3-8892-1A18-0093-B4B79F737056}"/>
          </ac:spMkLst>
        </pc:spChg>
      </pc:sldChg>
    </pc:docChg>
  </pc:docChgLst>
  <pc:docChgLst>
    <pc:chgData name="Daniel Roth" userId="02261a5d-b764-49c2-b6b6-041bd43f80dd" providerId="ADAL" clId="{EF998BBC-FE10-4576-AC67-803E46A3C804}"/>
    <pc:docChg chg="undo redo custSel addSld delSld modSld sldOrd">
      <pc:chgData name="Daniel Roth" userId="02261a5d-b764-49c2-b6b6-041bd43f80dd" providerId="ADAL" clId="{EF998BBC-FE10-4576-AC67-803E46A3C804}" dt="2023-11-14T06:14:08.977" v="403"/>
      <pc:docMkLst>
        <pc:docMk/>
      </pc:docMkLst>
      <pc:sldChg chg="mod modShow">
        <pc:chgData name="Daniel Roth" userId="02261a5d-b764-49c2-b6b6-041bd43f80dd" providerId="ADAL" clId="{EF998BBC-FE10-4576-AC67-803E46A3C804}" dt="2023-11-12T01:31:40.103" v="0" actId="729"/>
        <pc:sldMkLst>
          <pc:docMk/>
          <pc:sldMk cId="3351983227" sldId="258"/>
        </pc:sldMkLst>
      </pc:sldChg>
      <pc:sldChg chg="mod modShow">
        <pc:chgData name="Daniel Roth" userId="02261a5d-b764-49c2-b6b6-041bd43f80dd" providerId="ADAL" clId="{EF998BBC-FE10-4576-AC67-803E46A3C804}" dt="2023-11-12T22:13:12.721" v="388" actId="729"/>
        <pc:sldMkLst>
          <pc:docMk/>
          <pc:sldMk cId="2919931578" sldId="296"/>
        </pc:sldMkLst>
      </pc:sldChg>
      <pc:sldChg chg="ord">
        <pc:chgData name="Daniel Roth" userId="02261a5d-b764-49c2-b6b6-041bd43f80dd" providerId="ADAL" clId="{EF998BBC-FE10-4576-AC67-803E46A3C804}" dt="2023-11-12T22:11:18.118" v="387"/>
        <pc:sldMkLst>
          <pc:docMk/>
          <pc:sldMk cId="4211163602" sldId="2147479559"/>
        </pc:sldMkLst>
      </pc:sldChg>
      <pc:sldChg chg="ord">
        <pc:chgData name="Daniel Roth" userId="02261a5d-b764-49c2-b6b6-041bd43f80dd" providerId="ADAL" clId="{EF998BBC-FE10-4576-AC67-803E46A3C804}" dt="2023-11-12T21:50:50.483" v="7"/>
        <pc:sldMkLst>
          <pc:docMk/>
          <pc:sldMk cId="1899436076" sldId="2147479574"/>
        </pc:sldMkLst>
      </pc:sldChg>
      <pc:sldChg chg="mod modShow">
        <pc:chgData name="Daniel Roth" userId="02261a5d-b764-49c2-b6b6-041bd43f80dd" providerId="ADAL" clId="{EF998BBC-FE10-4576-AC67-803E46A3C804}" dt="2023-11-14T00:15:16.221" v="389" actId="729"/>
        <pc:sldMkLst>
          <pc:docMk/>
          <pc:sldMk cId="2163957544" sldId="2147479581"/>
        </pc:sldMkLst>
      </pc:sldChg>
      <pc:sldChg chg="addSp delSp modSp mod delAnim modAnim modShow">
        <pc:chgData name="Daniel Roth" userId="02261a5d-b764-49c2-b6b6-041bd43f80dd" providerId="ADAL" clId="{EF998BBC-FE10-4576-AC67-803E46A3C804}" dt="2023-11-14T00:15:16.221" v="389" actId="729"/>
        <pc:sldMkLst>
          <pc:docMk/>
          <pc:sldMk cId="1610871923" sldId="2147479582"/>
        </pc:sldMkLst>
        <pc:spChg chg="mod">
          <ac:chgData name="Daniel Roth" userId="02261a5d-b764-49c2-b6b6-041bd43f80dd" providerId="ADAL" clId="{EF998BBC-FE10-4576-AC67-803E46A3C804}" dt="2023-11-12T21:59:19.838" v="225"/>
          <ac:spMkLst>
            <pc:docMk/>
            <pc:sldMk cId="1610871923" sldId="2147479582"/>
            <ac:spMk id="3" creationId="{E016F3E7-9B7C-0674-68FA-3C5D87CE2D6D}"/>
          </ac:spMkLst>
        </pc:spChg>
        <pc:spChg chg="add del">
          <ac:chgData name="Daniel Roth" userId="02261a5d-b764-49c2-b6b6-041bd43f80dd" providerId="ADAL" clId="{EF998BBC-FE10-4576-AC67-803E46A3C804}" dt="2023-11-12T21:53:49.926" v="166" actId="22"/>
          <ac:spMkLst>
            <pc:docMk/>
            <pc:sldMk cId="1610871923" sldId="2147479582"/>
            <ac:spMk id="5" creationId="{CDB8BB60-0653-711F-084B-720AD09DA0CC}"/>
          </ac:spMkLst>
        </pc:spChg>
        <pc:spChg chg="add mod">
          <ac:chgData name="Daniel Roth" userId="02261a5d-b764-49c2-b6b6-041bd43f80dd" providerId="ADAL" clId="{EF998BBC-FE10-4576-AC67-803E46A3C804}" dt="2023-11-12T21:56:23.863" v="198" actId="14100"/>
          <ac:spMkLst>
            <pc:docMk/>
            <pc:sldMk cId="1610871923" sldId="2147479582"/>
            <ac:spMk id="7" creationId="{31828C11-6911-C280-59D0-5DF28AAFC506}"/>
          </ac:spMkLst>
        </pc:spChg>
        <pc:spChg chg="add del">
          <ac:chgData name="Daniel Roth" userId="02261a5d-b764-49c2-b6b6-041bd43f80dd" providerId="ADAL" clId="{EF998BBC-FE10-4576-AC67-803E46A3C804}" dt="2023-11-12T21:55:31.610" v="184" actId="478"/>
          <ac:spMkLst>
            <pc:docMk/>
            <pc:sldMk cId="1610871923" sldId="2147479582"/>
            <ac:spMk id="9" creationId="{3CDB2D96-0DD0-CA2A-5D2E-26AF3A15577C}"/>
          </ac:spMkLst>
        </pc:spChg>
        <pc:spChg chg="add mod">
          <ac:chgData name="Daniel Roth" userId="02261a5d-b764-49c2-b6b6-041bd43f80dd" providerId="ADAL" clId="{EF998BBC-FE10-4576-AC67-803E46A3C804}" dt="2023-11-12T22:04:17.909" v="312" actId="1035"/>
          <ac:spMkLst>
            <pc:docMk/>
            <pc:sldMk cId="1610871923" sldId="2147479582"/>
            <ac:spMk id="11" creationId="{0FCE200D-8BE9-BDCE-81F4-6C592148E20C}"/>
          </ac:spMkLst>
        </pc:spChg>
        <pc:spChg chg="add mod">
          <ac:chgData name="Daniel Roth" userId="02261a5d-b764-49c2-b6b6-041bd43f80dd" providerId="ADAL" clId="{EF998BBC-FE10-4576-AC67-803E46A3C804}" dt="2023-11-12T22:04:06.491" v="300" actId="14100"/>
          <ac:spMkLst>
            <pc:docMk/>
            <pc:sldMk cId="1610871923" sldId="2147479582"/>
            <ac:spMk id="12" creationId="{351F27B3-388C-D2CA-3664-39D59ADCCF5F}"/>
          </ac:spMkLst>
        </pc:spChg>
        <pc:spChg chg="add del mod">
          <ac:chgData name="Daniel Roth" userId="02261a5d-b764-49c2-b6b6-041bd43f80dd" providerId="ADAL" clId="{EF998BBC-FE10-4576-AC67-803E46A3C804}" dt="2023-11-12T21:59:40.718" v="238" actId="478"/>
          <ac:spMkLst>
            <pc:docMk/>
            <pc:sldMk cId="1610871923" sldId="2147479582"/>
            <ac:spMk id="14" creationId="{C9E14120-E220-0090-BF2A-A5B83D6F6F7D}"/>
          </ac:spMkLst>
        </pc:spChg>
        <pc:spChg chg="add del">
          <ac:chgData name="Daniel Roth" userId="02261a5d-b764-49c2-b6b6-041bd43f80dd" providerId="ADAL" clId="{EF998BBC-FE10-4576-AC67-803E46A3C804}" dt="2023-11-12T21:59:36.278" v="235" actId="22"/>
          <ac:spMkLst>
            <pc:docMk/>
            <pc:sldMk cId="1610871923" sldId="2147479582"/>
            <ac:spMk id="16" creationId="{2E6706B5-6A80-F9C9-E9FC-DC5648A8FB07}"/>
          </ac:spMkLst>
        </pc:spChg>
        <pc:spChg chg="add mod">
          <ac:chgData name="Daniel Roth" userId="02261a5d-b764-49c2-b6b6-041bd43f80dd" providerId="ADAL" clId="{EF998BBC-FE10-4576-AC67-803E46A3C804}" dt="2023-11-12T22:04:17.909" v="312" actId="1035"/>
          <ac:spMkLst>
            <pc:docMk/>
            <pc:sldMk cId="1610871923" sldId="2147479582"/>
            <ac:spMk id="18" creationId="{0B1AA844-F573-4B57-FEE9-311C874EC7DC}"/>
          </ac:spMkLst>
        </pc:spChg>
        <pc:spChg chg="add del mod">
          <ac:chgData name="Daniel Roth" userId="02261a5d-b764-49c2-b6b6-041bd43f80dd" providerId="ADAL" clId="{EF998BBC-FE10-4576-AC67-803E46A3C804}" dt="2023-11-12T22:02:15.576" v="266" actId="22"/>
          <ac:spMkLst>
            <pc:docMk/>
            <pc:sldMk cId="1610871923" sldId="2147479582"/>
            <ac:spMk id="21" creationId="{BF7C3F25-0021-DCA3-36F5-F0C632DB23C3}"/>
          </ac:spMkLst>
        </pc:spChg>
        <pc:spChg chg="add del">
          <ac:chgData name="Daniel Roth" userId="02261a5d-b764-49c2-b6b6-041bd43f80dd" providerId="ADAL" clId="{EF998BBC-FE10-4576-AC67-803E46A3C804}" dt="2023-11-12T22:02:19.801" v="268" actId="22"/>
          <ac:spMkLst>
            <pc:docMk/>
            <pc:sldMk cId="1610871923" sldId="2147479582"/>
            <ac:spMk id="23" creationId="{242F83D0-4365-AC15-7A2D-74C56DC3E042}"/>
          </ac:spMkLst>
        </pc:spChg>
        <pc:spChg chg="add mod">
          <ac:chgData name="Daniel Roth" userId="02261a5d-b764-49c2-b6b6-041bd43f80dd" providerId="ADAL" clId="{EF998BBC-FE10-4576-AC67-803E46A3C804}" dt="2023-11-12T22:04:45.671" v="314" actId="14100"/>
          <ac:spMkLst>
            <pc:docMk/>
            <pc:sldMk cId="1610871923" sldId="2147479582"/>
            <ac:spMk id="25" creationId="{AE5053CE-CA52-0C8A-647B-EB636166F64D}"/>
          </ac:spMkLst>
        </pc:spChg>
        <pc:spChg chg="add mod">
          <ac:chgData name="Daniel Roth" userId="02261a5d-b764-49c2-b6b6-041bd43f80dd" providerId="ADAL" clId="{EF998BBC-FE10-4576-AC67-803E46A3C804}" dt="2023-11-12T22:07:26.841" v="380" actId="14100"/>
          <ac:spMkLst>
            <pc:docMk/>
            <pc:sldMk cId="1610871923" sldId="2147479582"/>
            <ac:spMk id="27" creationId="{A45CC41F-617A-DE93-2062-4A6A2928738B}"/>
          </ac:spMkLst>
        </pc:spChg>
        <pc:grpChg chg="add mod">
          <ac:chgData name="Daniel Roth" userId="02261a5d-b764-49c2-b6b6-041bd43f80dd" providerId="ADAL" clId="{EF998BBC-FE10-4576-AC67-803E46A3C804}" dt="2023-11-12T22:01:23.600" v="262" actId="1076"/>
          <ac:grpSpMkLst>
            <pc:docMk/>
            <pc:sldMk cId="1610871923" sldId="2147479582"/>
            <ac:grpSpMk id="19" creationId="{D86D1F8E-3AD8-7244-D343-2E52F5A0BE04}"/>
          </ac:grpSpMkLst>
        </pc:grpChg>
        <pc:grpChg chg="add mod ord">
          <ac:chgData name="Daniel Roth" userId="02261a5d-b764-49c2-b6b6-041bd43f80dd" providerId="ADAL" clId="{EF998BBC-FE10-4576-AC67-803E46A3C804}" dt="2023-11-12T22:06:54.536" v="374" actId="166"/>
          <ac:grpSpMkLst>
            <pc:docMk/>
            <pc:sldMk cId="1610871923" sldId="2147479582"/>
            <ac:grpSpMk id="26" creationId="{4B38B3D5-370D-2384-7A0E-FF5C728D423E}"/>
          </ac:grpSpMkLst>
        </pc:grpChg>
        <pc:grpChg chg="add mod">
          <ac:chgData name="Daniel Roth" userId="02261a5d-b764-49c2-b6b6-041bd43f80dd" providerId="ADAL" clId="{EF998BBC-FE10-4576-AC67-803E46A3C804}" dt="2023-11-12T22:08:13.742" v="384" actId="1076"/>
          <ac:grpSpMkLst>
            <pc:docMk/>
            <pc:sldMk cId="1610871923" sldId="2147479582"/>
            <ac:grpSpMk id="28" creationId="{78EDDE7F-845C-A2F3-1AEC-82FFBAC9C008}"/>
          </ac:grpSpMkLst>
        </pc:grpChg>
      </pc:sldChg>
      <pc:sldChg chg="del">
        <pc:chgData name="Daniel Roth" userId="02261a5d-b764-49c2-b6b6-041bd43f80dd" providerId="ADAL" clId="{EF998BBC-FE10-4576-AC67-803E46A3C804}" dt="2023-11-12T21:50:18.788" v="1" actId="47"/>
        <pc:sldMkLst>
          <pc:docMk/>
          <pc:sldMk cId="356710203" sldId="2147481262"/>
        </pc:sldMkLst>
      </pc:sldChg>
      <pc:sldChg chg="modSp mod modNotesTx">
        <pc:chgData name="Daniel Roth" userId="02261a5d-b764-49c2-b6b6-041bd43f80dd" providerId="ADAL" clId="{EF998BBC-FE10-4576-AC67-803E46A3C804}" dt="2023-11-12T21:52:00.475" v="164" actId="20577"/>
        <pc:sldMkLst>
          <pc:docMk/>
          <pc:sldMk cId="3437792449" sldId="2147481264"/>
        </pc:sldMkLst>
        <pc:spChg chg="mod">
          <ac:chgData name="Daniel Roth" userId="02261a5d-b764-49c2-b6b6-041bd43f80dd" providerId="ADAL" clId="{EF998BBC-FE10-4576-AC67-803E46A3C804}" dt="2023-11-12T21:51:21.311" v="62" actId="6549"/>
          <ac:spMkLst>
            <pc:docMk/>
            <pc:sldMk cId="3437792449" sldId="2147481264"/>
            <ac:spMk id="3" creationId="{4A761EA3-8892-1A18-0093-B4B79F737056}"/>
          </ac:spMkLst>
        </pc:spChg>
      </pc:sldChg>
      <pc:sldChg chg="modSp modAnim">
        <pc:chgData name="Daniel Roth" userId="02261a5d-b764-49c2-b6b6-041bd43f80dd" providerId="ADAL" clId="{EF998BBC-FE10-4576-AC67-803E46A3C804}" dt="2023-11-14T06:14:08.977" v="403"/>
        <pc:sldMkLst>
          <pc:docMk/>
          <pc:sldMk cId="1692039280" sldId="2147481265"/>
        </pc:sldMkLst>
        <pc:spChg chg="mod">
          <ac:chgData name="Daniel Roth" userId="02261a5d-b764-49c2-b6b6-041bd43f80dd" providerId="ADAL" clId="{EF998BBC-FE10-4576-AC67-803E46A3C804}" dt="2023-11-14T00:17:10.239" v="402" actId="20577"/>
          <ac:spMkLst>
            <pc:docMk/>
            <pc:sldMk cId="1692039280" sldId="2147481265"/>
            <ac:spMk id="8" creationId="{62B1CF7C-167E-30A0-4159-9F7D3C0CED9B}"/>
          </ac:spMkLst>
        </pc:spChg>
      </pc:sldChg>
      <pc:sldChg chg="modSp new del mod">
        <pc:chgData name="Daniel Roth" userId="02261a5d-b764-49c2-b6b6-041bd43f80dd" providerId="ADAL" clId="{EF998BBC-FE10-4576-AC67-803E46A3C804}" dt="2023-11-14T00:16:47.771" v="395" actId="47"/>
        <pc:sldMkLst>
          <pc:docMk/>
          <pc:sldMk cId="1128538850" sldId="2147481266"/>
        </pc:sldMkLst>
        <pc:spChg chg="mod">
          <ac:chgData name="Daniel Roth" userId="02261a5d-b764-49c2-b6b6-041bd43f80dd" providerId="ADAL" clId="{EF998BBC-FE10-4576-AC67-803E46A3C804}" dt="2023-11-14T00:16:42.738" v="394" actId="20577"/>
          <ac:spMkLst>
            <pc:docMk/>
            <pc:sldMk cId="1128538850" sldId="2147481266"/>
            <ac:spMk id="3" creationId="{3BDF1824-F336-89A8-B9FF-E61A005493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With Blazor in .NET 8 you can use components from both the server &amp; client to handle all your web UI needs​. It's full stack web UI!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Blazor now has expanded support for server-side rendering with components, including static server rendering, enhanced navigation &amp; form handling, and streaming rendering, so you can optimize page load time and elevate the user experience.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 can then enable rich interactivity for Blazor components wherever needed, either from the server using Blazor Server or from the client via Blazor WebAssembly.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 can even use both and automatically shift users from Blazor Server to Blazor WebAssembly at runtime to improve load time and scalability​.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375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With Blazor in .NET 8 you can use components from both the server &amp; client to handle all your web UI needs​. It's full stack web UI!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Blazor now has expanded support for server-side rendering with components, including static server rendering, enhanced navigation &amp; form handling, and streaming rendering, so you can optimize page load time and elevate the user experience.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 can then enable rich interactivity for Blazor components wherever needed, either from the server using Blazor Server or from the client via Blazor WebAssembly.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 can even use both and automatically shift users from Blazor Server to Blazor WebAssembly at runtime to improve load time and scalability​.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1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305DC-CC3D-479A-8171-D767E30896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1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75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11/22/2023 3:00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31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11/22/2023 3:00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03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  <a:p>
            <a:r>
              <a:rPr lang="en-US" dirty="0"/>
              <a:t>Scaffolding</a:t>
            </a:r>
          </a:p>
          <a:p>
            <a:r>
              <a:rPr lang="en-US" dirty="0" err="1"/>
              <a:t>QuickGrid</a:t>
            </a:r>
            <a:endParaRPr lang="en-US" dirty="0"/>
          </a:p>
          <a:p>
            <a:r>
              <a:rPr lang="en-US" dirty="0"/>
              <a:t>Sections</a:t>
            </a:r>
          </a:p>
          <a:p>
            <a:r>
              <a:rPr lang="en-US" dirty="0"/>
              <a:t>Generate static HTML content with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5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11/22/2023 3:00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4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11/22/2023 3:00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4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0906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68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78" r:id="rId4"/>
    <p:sldLayoutId id="2147483670" r:id="rId5"/>
    <p:sldLayoutId id="214748370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28B3E3-FB7B-4BA3-B7BA-748FDC634EF1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17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azor.net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github.com/dotnet/esho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Full stack web UI with Blazor in .NET 8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2" y="378836"/>
            <a:ext cx="4536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Static SSR Forms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887051" y="2518820"/>
            <a:ext cx="7150799" cy="570384"/>
            <a:chOff x="2528400" y="1435294"/>
            <a:chExt cx="7150799" cy="5703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62845"/>
              <a:ext cx="63850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All capabilities of &lt;form&gt; or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EditForm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DEBEA-45F1-5DB8-D5B4-7026631A215D}"/>
              </a:ext>
            </a:extLst>
          </p:cNvPr>
          <p:cNvGrpSpPr/>
          <p:nvPr/>
        </p:nvGrpSpPr>
        <p:grpSpPr>
          <a:xfrm>
            <a:off x="1749618" y="3156636"/>
            <a:ext cx="3495017" cy="430887"/>
            <a:chOff x="2528400" y="2153077"/>
            <a:chExt cx="3495017" cy="43088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3ED40C-D9E6-8DA8-13A3-589BE1C84B8A}"/>
                </a:ext>
              </a:extLst>
            </p:cNvPr>
            <p:cNvSpPr/>
            <p:nvPr/>
          </p:nvSpPr>
          <p:spPr>
            <a:xfrm>
              <a:off x="2528400" y="2181439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35774-BA9B-F667-7797-C98E5B125474}"/>
                </a:ext>
              </a:extLst>
            </p:cNvPr>
            <p:cNvSpPr txBox="1"/>
            <p:nvPr/>
          </p:nvSpPr>
          <p:spPr>
            <a:xfrm>
              <a:off x="3022274" y="2153077"/>
              <a:ext cx="3001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@onsubmit  handlers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87FE57-1752-6740-4A42-9F1C846E6770}"/>
              </a:ext>
            </a:extLst>
          </p:cNvPr>
          <p:cNvGrpSpPr/>
          <p:nvPr/>
        </p:nvGrpSpPr>
        <p:grpSpPr>
          <a:xfrm>
            <a:off x="887051" y="4287262"/>
            <a:ext cx="7772764" cy="570384"/>
            <a:chOff x="2528400" y="2181439"/>
            <a:chExt cx="7772764" cy="57038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5C32FC-9A44-6038-6939-E58AB5619464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8F8261-D75C-A85D-2546-1ED60A7126DC}"/>
                </a:ext>
              </a:extLst>
            </p:cNvPr>
            <p:cNvSpPr txBox="1"/>
            <p:nvPr/>
          </p:nvSpPr>
          <p:spPr>
            <a:xfrm>
              <a:off x="3294118" y="2205021"/>
              <a:ext cx="7007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Same APIs as for interactive components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E8CAA-58F0-CD00-4EED-DA38DCC4C908}"/>
              </a:ext>
            </a:extLst>
          </p:cNvPr>
          <p:cNvGrpSpPr/>
          <p:nvPr/>
        </p:nvGrpSpPr>
        <p:grpSpPr>
          <a:xfrm>
            <a:off x="1749618" y="3618301"/>
            <a:ext cx="3510499" cy="430887"/>
            <a:chOff x="2528400" y="2121191"/>
            <a:chExt cx="3510499" cy="43088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B3DE72-C784-3966-6B49-5C71EA2ED937}"/>
                </a:ext>
              </a:extLst>
            </p:cNvPr>
            <p:cNvSpPr/>
            <p:nvPr/>
          </p:nvSpPr>
          <p:spPr>
            <a:xfrm>
              <a:off x="2528400" y="2156738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8EB303-C1F5-013F-CC3E-245897BEF060}"/>
                </a:ext>
              </a:extLst>
            </p:cNvPr>
            <p:cNvSpPr txBox="1"/>
            <p:nvPr/>
          </p:nvSpPr>
          <p:spPr>
            <a:xfrm>
              <a:off x="3039360" y="2121191"/>
              <a:ext cx="2999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server-side validation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2FDE9-345E-2D48-B0A2-2D832119F9AA}"/>
              </a:ext>
            </a:extLst>
          </p:cNvPr>
          <p:cNvGrpSpPr/>
          <p:nvPr/>
        </p:nvGrpSpPr>
        <p:grpSpPr>
          <a:xfrm>
            <a:off x="887051" y="5154403"/>
            <a:ext cx="9119287" cy="570384"/>
            <a:chOff x="2528400" y="2181439"/>
            <a:chExt cx="9119287" cy="57038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94B32-8D84-DF35-3F40-6221F57C4628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4C69F5-6F0C-8456-2644-70DEBA18CA60}"/>
                </a:ext>
              </a:extLst>
            </p:cNvPr>
            <p:cNvSpPr txBox="1"/>
            <p:nvPr/>
          </p:nvSpPr>
          <p:spPr>
            <a:xfrm>
              <a:off x="3294118" y="2205021"/>
              <a:ext cx="835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Supports Enhance and works with streaming SSR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10DC93-48D2-7721-BF90-D948E3F48DC6}"/>
              </a:ext>
            </a:extLst>
          </p:cNvPr>
          <p:cNvGrpSpPr/>
          <p:nvPr/>
        </p:nvGrpSpPr>
        <p:grpSpPr>
          <a:xfrm>
            <a:off x="5816355" y="3168395"/>
            <a:ext cx="4557807" cy="430887"/>
            <a:chOff x="2528400" y="2153077"/>
            <a:chExt cx="4557807" cy="43088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3147428-C39D-CE46-157B-826E6E3139AB}"/>
                </a:ext>
              </a:extLst>
            </p:cNvPr>
            <p:cNvSpPr/>
            <p:nvPr/>
          </p:nvSpPr>
          <p:spPr>
            <a:xfrm>
              <a:off x="2528400" y="2181439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56D3D8-FF1A-D29E-1ACF-27C08E879A44}"/>
                </a:ext>
              </a:extLst>
            </p:cNvPr>
            <p:cNvSpPr txBox="1"/>
            <p:nvPr/>
          </p:nvSpPr>
          <p:spPr>
            <a:xfrm>
              <a:off x="3022274" y="2153077"/>
              <a:ext cx="40639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anti-forgery protection (CSRF)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8AE934-2EDF-9178-D8ED-4534FCDCD758}"/>
              </a:ext>
            </a:extLst>
          </p:cNvPr>
          <p:cNvSpPr txBox="1"/>
          <p:nvPr/>
        </p:nvSpPr>
        <p:spPr>
          <a:xfrm>
            <a:off x="887051" y="1481609"/>
            <a:ext cx="9714474" cy="6410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 and validate input on static SSR pages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7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1" y="378836"/>
            <a:ext cx="7082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Interactive components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811553" y="2463029"/>
            <a:ext cx="10499473" cy="570384"/>
            <a:chOff x="2528400" y="1435294"/>
            <a:chExt cx="10499473" cy="5703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58876"/>
              <a:ext cx="9733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Mark any page/component as Server/WebAssembly/both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2FDE9-345E-2D48-B0A2-2D832119F9AA}"/>
              </a:ext>
            </a:extLst>
          </p:cNvPr>
          <p:cNvGrpSpPr/>
          <p:nvPr/>
        </p:nvGrpSpPr>
        <p:grpSpPr>
          <a:xfrm>
            <a:off x="811553" y="3459965"/>
            <a:ext cx="7703836" cy="570384"/>
            <a:chOff x="2528400" y="2181439"/>
            <a:chExt cx="7703836" cy="57038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94B32-8D84-DF35-3F40-6221F57C4628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4C69F5-6F0C-8456-2644-70DEBA18CA60}"/>
                </a:ext>
              </a:extLst>
            </p:cNvPr>
            <p:cNvSpPr txBox="1"/>
            <p:nvPr/>
          </p:nvSpPr>
          <p:spPr>
            <a:xfrm>
              <a:off x="3294118" y="2202754"/>
              <a:ext cx="69381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Works with enhanced navigation / forms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1B26A3-B93C-7E35-8507-2DFB2282E32C}"/>
              </a:ext>
            </a:extLst>
          </p:cNvPr>
          <p:cNvGrpSpPr/>
          <p:nvPr/>
        </p:nvGrpSpPr>
        <p:grpSpPr>
          <a:xfrm>
            <a:off x="811553" y="5333270"/>
            <a:ext cx="10642140" cy="581592"/>
            <a:chOff x="2528400" y="3673729"/>
            <a:chExt cx="10642140" cy="581592"/>
          </a:xfrm>
        </p:grpSpPr>
        <p:pic>
          <p:nvPicPr>
            <p:cNvPr id="3" name="Graphic 2" descr="Warning with solid fill">
              <a:extLst>
                <a:ext uri="{FF2B5EF4-FFF2-40B4-BE49-F238E27FC236}">
                  <a16:creationId xmlns:a16="http://schemas.microsoft.com/office/drawing/2014/main" id="{E03892E6-E058-CE80-E956-965D17DB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64" r="964"/>
            <a:stretch/>
          </p:blipFill>
          <p:spPr>
            <a:xfrm>
              <a:off x="2528400" y="3673729"/>
              <a:ext cx="570384" cy="5815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8620A-6F37-98A5-DACA-9BA9293F6A66}"/>
                </a:ext>
              </a:extLst>
            </p:cNvPr>
            <p:cNvSpPr txBox="1"/>
            <p:nvPr/>
          </p:nvSpPr>
          <p:spPr>
            <a:xfrm>
              <a:off x="3294118" y="3702915"/>
              <a:ext cx="9876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Requires WebSocket connection or WebAssembly payload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0EDED-213B-8940-CE98-2CB660079A32}"/>
              </a:ext>
            </a:extLst>
          </p:cNvPr>
          <p:cNvGrpSpPr/>
          <p:nvPr/>
        </p:nvGrpSpPr>
        <p:grpSpPr>
          <a:xfrm>
            <a:off x="1674120" y="4139194"/>
            <a:ext cx="9206516" cy="400110"/>
            <a:chOff x="2528400" y="2161503"/>
            <a:chExt cx="9206516" cy="40011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61BF96B-2C1D-524B-F724-B71A4E99F3A4}"/>
                </a:ext>
              </a:extLst>
            </p:cNvPr>
            <p:cNvSpPr/>
            <p:nvPr/>
          </p:nvSpPr>
          <p:spPr>
            <a:xfrm>
              <a:off x="2528400" y="2181439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1336A6-6688-6C2A-FF13-31C650C2FAEC}"/>
                </a:ext>
              </a:extLst>
            </p:cNvPr>
            <p:cNvSpPr txBox="1"/>
            <p:nvPr/>
          </p:nvSpPr>
          <p:spPr>
            <a:xfrm>
              <a:off x="3022274" y="2161503"/>
              <a:ext cx="8712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Retain interactive state while navigating or refreshing static SSR content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96E5C8-428E-9C41-AF8D-CD30F1854E6E}"/>
              </a:ext>
            </a:extLst>
          </p:cNvPr>
          <p:cNvGrpSpPr/>
          <p:nvPr/>
        </p:nvGrpSpPr>
        <p:grpSpPr>
          <a:xfrm>
            <a:off x="1674120" y="4636996"/>
            <a:ext cx="5801737" cy="400110"/>
            <a:chOff x="2528400" y="2161503"/>
            <a:chExt cx="5801737" cy="40011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06F2B6-094E-D625-DE5B-9AD31E28C46F}"/>
                </a:ext>
              </a:extLst>
            </p:cNvPr>
            <p:cNvSpPr/>
            <p:nvPr/>
          </p:nvSpPr>
          <p:spPr>
            <a:xfrm>
              <a:off x="2528400" y="2181439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C6B846-3DB0-A709-E641-22D292499216}"/>
                </a:ext>
              </a:extLst>
            </p:cNvPr>
            <p:cNvSpPr txBox="1"/>
            <p:nvPr/>
          </p:nvSpPr>
          <p:spPr>
            <a:xfrm>
              <a:off x="3022274" y="2161503"/>
              <a:ext cx="5307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Closes/reopens server circuit automatically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B3C046-26F4-D720-9DF9-69C2BF1185BD}"/>
              </a:ext>
            </a:extLst>
          </p:cNvPr>
          <p:cNvSpPr txBox="1"/>
          <p:nvPr/>
        </p:nvSpPr>
        <p:spPr>
          <a:xfrm>
            <a:off x="505252" y="1410377"/>
            <a:ext cx="11021594" cy="6410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full Blazor interactivity, arbitrary events, and real-time updates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19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1" y="378836"/>
            <a:ext cx="7082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Auto mode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87FE57-1752-6740-4A42-9F1C846E6770}"/>
              </a:ext>
            </a:extLst>
          </p:cNvPr>
          <p:cNvGrpSpPr/>
          <p:nvPr/>
        </p:nvGrpSpPr>
        <p:grpSpPr>
          <a:xfrm>
            <a:off x="1041278" y="2714577"/>
            <a:ext cx="8478086" cy="570384"/>
            <a:chOff x="2528400" y="2181439"/>
            <a:chExt cx="8478086" cy="57038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5C32FC-9A44-6038-6939-E58AB5619464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8F8261-D75C-A85D-2546-1ED60A7126DC}"/>
                </a:ext>
              </a:extLst>
            </p:cNvPr>
            <p:cNvSpPr txBox="1"/>
            <p:nvPr/>
          </p:nvSpPr>
          <p:spPr>
            <a:xfrm>
              <a:off x="3294118" y="2205021"/>
              <a:ext cx="771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Uses Server while caching WebAssembly files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1B26A3-B93C-7E35-8507-2DFB2282E32C}"/>
              </a:ext>
            </a:extLst>
          </p:cNvPr>
          <p:cNvGrpSpPr/>
          <p:nvPr/>
        </p:nvGrpSpPr>
        <p:grpSpPr>
          <a:xfrm>
            <a:off x="1041278" y="4414403"/>
            <a:ext cx="7902608" cy="593839"/>
            <a:chOff x="2528400" y="3661482"/>
            <a:chExt cx="7902608" cy="593839"/>
          </a:xfrm>
        </p:grpSpPr>
        <p:pic>
          <p:nvPicPr>
            <p:cNvPr id="3" name="Graphic 2" descr="Warning with solid fill">
              <a:extLst>
                <a:ext uri="{FF2B5EF4-FFF2-40B4-BE49-F238E27FC236}">
                  <a16:creationId xmlns:a16="http://schemas.microsoft.com/office/drawing/2014/main" id="{E03892E6-E058-CE80-E956-965D17DB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64" r="964"/>
            <a:stretch/>
          </p:blipFill>
          <p:spPr>
            <a:xfrm>
              <a:off x="2528400" y="3673729"/>
              <a:ext cx="570384" cy="5815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8620A-6F37-98A5-DACA-9BA9293F6A66}"/>
                </a:ext>
              </a:extLst>
            </p:cNvPr>
            <p:cNvSpPr txBox="1"/>
            <p:nvPr/>
          </p:nvSpPr>
          <p:spPr>
            <a:xfrm>
              <a:off x="3294118" y="3661482"/>
              <a:ext cx="7136890" cy="589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Components must support WebAssembly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1868D0-87CF-23F1-1932-E7DE88FE14AE}"/>
              </a:ext>
            </a:extLst>
          </p:cNvPr>
          <p:cNvSpPr txBox="1"/>
          <p:nvPr/>
        </p:nvSpPr>
        <p:spPr>
          <a:xfrm>
            <a:off x="2021100" y="5003410"/>
            <a:ext cx="7991290" cy="482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be in Client project and use API endpoints for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ABB1F-329F-A9D8-08FF-66433DE275B6}"/>
              </a:ext>
            </a:extLst>
          </p:cNvPr>
          <p:cNvSpPr txBox="1"/>
          <p:nvPr/>
        </p:nvSpPr>
        <p:spPr>
          <a:xfrm>
            <a:off x="996236" y="1491707"/>
            <a:ext cx="10026113" cy="6410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WebAssembly without the first-download cost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6C8BF6-E5F8-449A-5A76-EF67F5445EFE}"/>
              </a:ext>
            </a:extLst>
          </p:cNvPr>
          <p:cNvGrpSpPr/>
          <p:nvPr/>
        </p:nvGrpSpPr>
        <p:grpSpPr>
          <a:xfrm>
            <a:off x="1041278" y="3526408"/>
            <a:ext cx="8147867" cy="570384"/>
            <a:chOff x="2528400" y="2181439"/>
            <a:chExt cx="8147867" cy="57038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5F63864-A0FD-D6F9-A4F0-C15953927364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821370-0513-FA06-B90E-6C74D9AD6785}"/>
                </a:ext>
              </a:extLst>
            </p:cNvPr>
            <p:cNvSpPr txBox="1"/>
            <p:nvPr/>
          </p:nvSpPr>
          <p:spPr>
            <a:xfrm>
              <a:off x="3294118" y="2205021"/>
              <a:ext cx="7382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… then uses WebAssembly on the next visit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90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1792A90-0749-A817-DECE-D6E8A5826CA2}"/>
              </a:ext>
            </a:extLst>
          </p:cNvPr>
          <p:cNvGrpSpPr/>
          <p:nvPr/>
        </p:nvGrpSpPr>
        <p:grpSpPr>
          <a:xfrm>
            <a:off x="2257120" y="1626988"/>
            <a:ext cx="3238391" cy="2258533"/>
            <a:chOff x="2257120" y="3425777"/>
            <a:chExt cx="3238391" cy="22585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2A7BC7-AB9B-AB5A-6A8A-9827AC631073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E3076-FA87-9D93-5EF5-E6FF8FCC6806}"/>
                </a:ext>
              </a:extLst>
            </p:cNvPr>
            <p:cNvSpPr txBox="1"/>
            <p:nvPr/>
          </p:nvSpPr>
          <p:spPr>
            <a:xfrm>
              <a:off x="2319131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62" name="Graphic 18">
              <a:extLst>
                <a:ext uri="{FF2B5EF4-FFF2-40B4-BE49-F238E27FC236}">
                  <a16:creationId xmlns:a16="http://schemas.microsoft.com/office/drawing/2014/main" id="{547657CE-55B6-AFEE-64F4-228624A9B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291" y="4036242"/>
              <a:ext cx="384048" cy="640080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44C609-1464-40BE-EADF-A36ACF214385}"/>
              </a:ext>
            </a:extLst>
          </p:cNvPr>
          <p:cNvGrpSpPr/>
          <p:nvPr/>
        </p:nvGrpSpPr>
        <p:grpSpPr>
          <a:xfrm>
            <a:off x="6696489" y="1626988"/>
            <a:ext cx="3238391" cy="2258533"/>
            <a:chOff x="6696489" y="3425777"/>
            <a:chExt cx="3238391" cy="22585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6286B4-2ADA-41DA-F7DB-A9D68DC454F5}"/>
                </a:ext>
              </a:extLst>
            </p:cNvPr>
            <p:cNvSpPr txBox="1"/>
            <p:nvPr/>
          </p:nvSpPr>
          <p:spPr>
            <a:xfrm>
              <a:off x="6696489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92CE51-A6DF-2D1F-3AC5-6C7384429109}"/>
                </a:ext>
              </a:extLst>
            </p:cNvPr>
            <p:cNvSpPr txBox="1"/>
            <p:nvPr/>
          </p:nvSpPr>
          <p:spPr>
            <a:xfrm>
              <a:off x="6758500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Client</a:t>
              </a:r>
            </a:p>
          </p:txBody>
        </p:sp>
        <p:sp>
          <p:nvSpPr>
            <p:cNvPr id="63" name="Graphic 160">
              <a:extLst>
                <a:ext uri="{FF2B5EF4-FFF2-40B4-BE49-F238E27FC236}">
                  <a16:creationId xmlns:a16="http://schemas.microsoft.com/office/drawing/2014/main" id="{E07C86F5-A0A7-ADAE-E103-F847FE29AF90}"/>
                </a:ext>
              </a:extLst>
            </p:cNvPr>
            <p:cNvSpPr/>
            <p:nvPr/>
          </p:nvSpPr>
          <p:spPr>
            <a:xfrm>
              <a:off x="7993025" y="4036242"/>
              <a:ext cx="645318" cy="613102"/>
            </a:xfrm>
            <a:custGeom>
              <a:avLst/>
              <a:gdLst>
                <a:gd name="connsiteX0" fmla="*/ 90488 w 380977"/>
                <a:gd name="connsiteY0" fmla="*/ 361958 h 361957"/>
                <a:gd name="connsiteX1" fmla="*/ 76200 w 380977"/>
                <a:gd name="connsiteY1" fmla="*/ 347670 h 361957"/>
                <a:gd name="connsiteX2" fmla="*/ 88549 w 380977"/>
                <a:gd name="connsiteY2" fmla="*/ 333514 h 361957"/>
                <a:gd name="connsiteX3" fmla="*/ 90488 w 380977"/>
                <a:gd name="connsiteY3" fmla="*/ 333383 h 361957"/>
                <a:gd name="connsiteX4" fmla="*/ 123806 w 380977"/>
                <a:gd name="connsiteY4" fmla="*/ 333375 h 361957"/>
                <a:gd name="connsiteX5" fmla="*/ 123806 w 380977"/>
                <a:gd name="connsiteY5" fmla="*/ 285788 h 361957"/>
                <a:gd name="connsiteX6" fmla="*/ 42863 w 380977"/>
                <a:gd name="connsiteY6" fmla="*/ 285794 h 361957"/>
                <a:gd name="connsiteX7" fmla="*/ 99 w 380977"/>
                <a:gd name="connsiteY7" fmla="*/ 245865 h 361957"/>
                <a:gd name="connsiteX8" fmla="*/ 0 w 380977"/>
                <a:gd name="connsiteY8" fmla="*/ 242931 h 361957"/>
                <a:gd name="connsiteX9" fmla="*/ 0 w 380977"/>
                <a:gd name="connsiteY9" fmla="*/ 42863 h 361957"/>
                <a:gd name="connsiteX10" fmla="*/ 39928 w 380977"/>
                <a:gd name="connsiteY10" fmla="*/ 99 h 361957"/>
                <a:gd name="connsiteX11" fmla="*/ 42863 w 380977"/>
                <a:gd name="connsiteY11" fmla="*/ 0 h 361957"/>
                <a:gd name="connsiteX12" fmla="*/ 338115 w 380977"/>
                <a:gd name="connsiteY12" fmla="*/ 0 h 361957"/>
                <a:gd name="connsiteX13" fmla="*/ 380878 w 380977"/>
                <a:gd name="connsiteY13" fmla="*/ 39928 h 361957"/>
                <a:gd name="connsiteX14" fmla="*/ 380977 w 380977"/>
                <a:gd name="connsiteY14" fmla="*/ 42863 h 361957"/>
                <a:gd name="connsiteX15" fmla="*/ 380977 w 380977"/>
                <a:gd name="connsiteY15" fmla="*/ 242931 h 361957"/>
                <a:gd name="connsiteX16" fmla="*/ 341050 w 380977"/>
                <a:gd name="connsiteY16" fmla="*/ 285695 h 361957"/>
                <a:gd name="connsiteX17" fmla="*/ 338115 w 380977"/>
                <a:gd name="connsiteY17" fmla="*/ 285794 h 361957"/>
                <a:gd name="connsiteX18" fmla="*/ 257156 w 380977"/>
                <a:gd name="connsiteY18" fmla="*/ 285788 h 361957"/>
                <a:gd name="connsiteX19" fmla="*/ 257156 w 380977"/>
                <a:gd name="connsiteY19" fmla="*/ 333375 h 361957"/>
                <a:gd name="connsiteX20" fmla="*/ 290513 w 380977"/>
                <a:gd name="connsiteY20" fmla="*/ 333383 h 361957"/>
                <a:gd name="connsiteX21" fmla="*/ 304800 w 380977"/>
                <a:gd name="connsiteY21" fmla="*/ 347670 h 361957"/>
                <a:gd name="connsiteX22" fmla="*/ 292452 w 380977"/>
                <a:gd name="connsiteY22" fmla="*/ 361828 h 361957"/>
                <a:gd name="connsiteX23" fmla="*/ 290513 w 380977"/>
                <a:gd name="connsiteY23" fmla="*/ 361958 h 361957"/>
                <a:gd name="connsiteX24" fmla="*/ 90488 w 380977"/>
                <a:gd name="connsiteY24" fmla="*/ 361958 h 361957"/>
                <a:gd name="connsiteX25" fmla="*/ 228562 w 380977"/>
                <a:gd name="connsiteY25" fmla="*/ 285788 h 361957"/>
                <a:gd name="connsiteX26" fmla="*/ 152362 w 380977"/>
                <a:gd name="connsiteY26" fmla="*/ 285788 h 361957"/>
                <a:gd name="connsiteX27" fmla="*/ 152381 w 380977"/>
                <a:gd name="connsiteY27" fmla="*/ 333383 h 361957"/>
                <a:gd name="connsiteX28" fmla="*/ 228581 w 380977"/>
                <a:gd name="connsiteY28" fmla="*/ 333383 h 361957"/>
                <a:gd name="connsiteX29" fmla="*/ 228562 w 380977"/>
                <a:gd name="connsiteY29" fmla="*/ 285788 h 36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977" h="361957">
                  <a:moveTo>
                    <a:pt x="90488" y="361958"/>
                  </a:moveTo>
                  <a:cubicBezTo>
                    <a:pt x="82597" y="361958"/>
                    <a:pt x="76200" y="355563"/>
                    <a:pt x="76200" y="347670"/>
                  </a:cubicBezTo>
                  <a:cubicBezTo>
                    <a:pt x="76200" y="340437"/>
                    <a:pt x="81575" y="334461"/>
                    <a:pt x="88549" y="333514"/>
                  </a:cubicBezTo>
                  <a:lnTo>
                    <a:pt x="90488" y="333383"/>
                  </a:lnTo>
                  <a:lnTo>
                    <a:pt x="123806" y="333375"/>
                  </a:lnTo>
                  <a:lnTo>
                    <a:pt x="123806" y="285788"/>
                  </a:lnTo>
                  <a:lnTo>
                    <a:pt x="42863" y="285794"/>
                  </a:lnTo>
                  <a:cubicBezTo>
                    <a:pt x="20177" y="285794"/>
                    <a:pt x="1607" y="268169"/>
                    <a:pt x="99" y="245865"/>
                  </a:cubicBezTo>
                  <a:lnTo>
                    <a:pt x="0" y="242931"/>
                  </a:lnTo>
                  <a:lnTo>
                    <a:pt x="0" y="42863"/>
                  </a:lnTo>
                  <a:cubicBezTo>
                    <a:pt x="0" y="20177"/>
                    <a:pt x="17624" y="1607"/>
                    <a:pt x="39928" y="99"/>
                  </a:cubicBezTo>
                  <a:lnTo>
                    <a:pt x="42863" y="0"/>
                  </a:lnTo>
                  <a:lnTo>
                    <a:pt x="338115" y="0"/>
                  </a:lnTo>
                  <a:cubicBezTo>
                    <a:pt x="360801" y="0"/>
                    <a:pt x="379371" y="17624"/>
                    <a:pt x="380878" y="39928"/>
                  </a:cubicBezTo>
                  <a:lnTo>
                    <a:pt x="380977" y="42863"/>
                  </a:lnTo>
                  <a:lnTo>
                    <a:pt x="380977" y="242931"/>
                  </a:lnTo>
                  <a:cubicBezTo>
                    <a:pt x="380977" y="265616"/>
                    <a:pt x="363354" y="284186"/>
                    <a:pt x="341050" y="285695"/>
                  </a:cubicBezTo>
                  <a:lnTo>
                    <a:pt x="338115" y="285794"/>
                  </a:lnTo>
                  <a:lnTo>
                    <a:pt x="257156" y="285788"/>
                  </a:lnTo>
                  <a:lnTo>
                    <a:pt x="257156" y="333375"/>
                  </a:lnTo>
                  <a:lnTo>
                    <a:pt x="290513" y="333383"/>
                  </a:lnTo>
                  <a:cubicBezTo>
                    <a:pt x="298403" y="333383"/>
                    <a:pt x="304800" y="339780"/>
                    <a:pt x="304800" y="347670"/>
                  </a:cubicBezTo>
                  <a:cubicBezTo>
                    <a:pt x="304800" y="354903"/>
                    <a:pt x="299424" y="360881"/>
                    <a:pt x="292452" y="361828"/>
                  </a:cubicBezTo>
                  <a:lnTo>
                    <a:pt x="290513" y="361958"/>
                  </a:lnTo>
                  <a:lnTo>
                    <a:pt x="90488" y="361958"/>
                  </a:lnTo>
                  <a:close/>
                  <a:moveTo>
                    <a:pt x="228562" y="285788"/>
                  </a:moveTo>
                  <a:lnTo>
                    <a:pt x="152362" y="285788"/>
                  </a:lnTo>
                  <a:lnTo>
                    <a:pt x="152381" y="333383"/>
                  </a:lnTo>
                  <a:lnTo>
                    <a:pt x="228581" y="333383"/>
                  </a:lnTo>
                  <a:lnTo>
                    <a:pt x="228562" y="2857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Full stack web UI with </a:t>
            </a:r>
            <a:r>
              <a:rPr lang="en-US" sz="4400" err="1"/>
              <a:t>Blazor</a:t>
            </a: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9749D3-5E0F-A917-AB2B-09993C08BDC3}"/>
              </a:ext>
            </a:extLst>
          </p:cNvPr>
          <p:cNvGrpSpPr/>
          <p:nvPr/>
        </p:nvGrpSpPr>
        <p:grpSpPr>
          <a:xfrm>
            <a:off x="4476804" y="1626988"/>
            <a:ext cx="3238391" cy="2258533"/>
            <a:chOff x="4476804" y="1626988"/>
            <a:chExt cx="3238391" cy="22585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EF29C5-F965-239A-A4A0-93E55E90BAF2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4476804" y="1626988"/>
              <a:chExt cx="3238391" cy="22585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63AADD-8B17-4718-1392-4DFC0961F33B}"/>
                  </a:ext>
                </a:extLst>
              </p:cNvPr>
              <p:cNvGrpSpPr/>
              <p:nvPr/>
            </p:nvGrpSpPr>
            <p:grpSpPr>
              <a:xfrm>
                <a:off x="4476804" y="1626988"/>
                <a:ext cx="3238391" cy="2258533"/>
                <a:chOff x="1385187" y="2590901"/>
                <a:chExt cx="3238391" cy="225853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545B3-FE7A-60D6-A69C-7301B1FAF443}"/>
                    </a:ext>
                  </a:extLst>
                </p:cNvPr>
                <p:cNvSpPr txBox="1"/>
                <p:nvPr/>
              </p:nvSpPr>
              <p:spPr>
                <a:xfrm>
                  <a:off x="1385187" y="2590901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1" i="0" u="none" strike="noStrike" kern="0" cap="none" spc="0" normalizeH="0" baseline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cs typeface="Segoe UI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82FA70-8E51-5438-EA01-76CDBA4A8100}"/>
                    </a:ext>
                  </a:extLst>
                </p:cNvPr>
                <p:cNvSpPr txBox="1"/>
                <p:nvPr/>
              </p:nvSpPr>
              <p:spPr>
                <a:xfrm>
                  <a:off x="1509210" y="3995049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Server &amp; Client</a:t>
                  </a:r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7D9F258-3A75-ABCB-1BC1-860B240BFBE9}"/>
                  </a:ext>
                </a:extLst>
              </p:cNvPr>
              <p:cNvSpPr/>
              <p:nvPr/>
            </p:nvSpPr>
            <p:spPr>
              <a:xfrm>
                <a:off x="5698275" y="2014450"/>
                <a:ext cx="919471" cy="919471"/>
              </a:xfrm>
              <a:custGeom>
                <a:avLst/>
                <a:gdLst>
                  <a:gd name="connsiteX0" fmla="*/ 919471 w 919471"/>
                  <a:gd name="connsiteY0" fmla="*/ 0 h 919471"/>
                  <a:gd name="connsiteX1" fmla="*/ 919471 w 919471"/>
                  <a:gd name="connsiteY1" fmla="*/ 919471 h 919471"/>
                  <a:gd name="connsiteX2" fmla="*/ 0 w 919471"/>
                  <a:gd name="connsiteY2" fmla="*/ 919471 h 919471"/>
                  <a:gd name="connsiteX3" fmla="*/ 0 w 919471"/>
                  <a:gd name="connsiteY3" fmla="*/ 0 h 91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471" h="919471">
                    <a:moveTo>
                      <a:pt x="919471" y="0"/>
                    </a:moveTo>
                    <a:lnTo>
                      <a:pt x="919471" y="919471"/>
                    </a:lnTo>
                    <a:lnTo>
                      <a:pt x="0" y="919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2B05DB-7F63-2B17-D250-16183DC15301}"/>
                </a:ext>
              </a:extLst>
            </p:cNvPr>
            <p:cNvSpPr/>
            <p:nvPr/>
          </p:nvSpPr>
          <p:spPr>
            <a:xfrm>
              <a:off x="5698159" y="2058116"/>
              <a:ext cx="921305" cy="832638"/>
            </a:xfrm>
            <a:custGeom>
              <a:avLst/>
              <a:gdLst>
                <a:gd name="connsiteX0" fmla="*/ 914931 w 921305"/>
                <a:gd name="connsiteY0" fmla="*/ 266655 h 832638"/>
                <a:gd name="connsiteX1" fmla="*/ 391235 w 921305"/>
                <a:gd name="connsiteY1" fmla="*/ 716564 h 832638"/>
                <a:gd name="connsiteX2" fmla="*/ 314689 w 921305"/>
                <a:gd name="connsiteY2" fmla="*/ 711909 h 832638"/>
                <a:gd name="connsiteX3" fmla="*/ 119589 w 921305"/>
                <a:gd name="connsiteY3" fmla="*/ 490776 h 832638"/>
                <a:gd name="connsiteX4" fmla="*/ 349014 w 921305"/>
                <a:gd name="connsiteY4" fmla="*/ 264615 h 832638"/>
                <a:gd name="connsiteX5" fmla="*/ 575129 w 921305"/>
                <a:gd name="connsiteY5" fmla="*/ 487558 h 832638"/>
                <a:gd name="connsiteX6" fmla="*/ 526110 w 921305"/>
                <a:gd name="connsiteY6" fmla="*/ 559392 h 832638"/>
                <a:gd name="connsiteX7" fmla="*/ 473355 w 921305"/>
                <a:gd name="connsiteY7" fmla="*/ 499224 h 832638"/>
                <a:gd name="connsiteX8" fmla="*/ 473355 w 921305"/>
                <a:gd name="connsiteY8" fmla="*/ 403254 h 832638"/>
                <a:gd name="connsiteX9" fmla="*/ 415026 w 921305"/>
                <a:gd name="connsiteY9" fmla="*/ 344408 h 832638"/>
                <a:gd name="connsiteX10" fmla="*/ 334573 w 921305"/>
                <a:gd name="connsiteY10" fmla="*/ 344408 h 832638"/>
                <a:gd name="connsiteX11" fmla="*/ 193553 w 921305"/>
                <a:gd name="connsiteY11" fmla="*/ 483476 h 832638"/>
                <a:gd name="connsiteX12" fmla="*/ 332622 w 921305"/>
                <a:gd name="connsiteY12" fmla="*/ 624496 h 832638"/>
                <a:gd name="connsiteX13" fmla="*/ 438013 w 921305"/>
                <a:gd name="connsiteY13" fmla="*/ 577781 h 832638"/>
                <a:gd name="connsiteX14" fmla="*/ 440829 w 921305"/>
                <a:gd name="connsiteY14" fmla="*/ 573586 h 832638"/>
                <a:gd name="connsiteX15" fmla="*/ 443645 w 921305"/>
                <a:gd name="connsiteY15" fmla="*/ 578241 h 832638"/>
                <a:gd name="connsiteX16" fmla="*/ 528121 w 921305"/>
                <a:gd name="connsiteY16" fmla="*/ 618468 h 832638"/>
                <a:gd name="connsiteX17" fmla="*/ 631562 w 921305"/>
                <a:gd name="connsiteY17" fmla="*/ 501753 h 832638"/>
                <a:gd name="connsiteX18" fmla="*/ 623229 w 921305"/>
                <a:gd name="connsiteY18" fmla="*/ 427563 h 832638"/>
                <a:gd name="connsiteX19" fmla="*/ 285090 w 921305"/>
                <a:gd name="connsiteY19" fmla="*/ 210222 h 832638"/>
                <a:gd name="connsiteX20" fmla="*/ 61260 w 921305"/>
                <a:gd name="connsiteY20" fmla="*/ 489110 h 832638"/>
                <a:gd name="connsiteX21" fmla="*/ 341756 w 921305"/>
                <a:gd name="connsiteY21" fmla="*/ 773341 h 832638"/>
                <a:gd name="connsiteX22" fmla="*/ 386580 w 921305"/>
                <a:gd name="connsiteY22" fmla="*/ 774721 h 832638"/>
                <a:gd name="connsiteX23" fmla="*/ 711901 w 921305"/>
                <a:gd name="connsiteY23" fmla="*/ 677659 h 832638"/>
                <a:gd name="connsiteX24" fmla="*/ 713740 w 921305"/>
                <a:gd name="connsiteY24" fmla="*/ 680015 h 832638"/>
                <a:gd name="connsiteX25" fmla="*/ 341756 w 921305"/>
                <a:gd name="connsiteY25" fmla="*/ 832130 h 832638"/>
                <a:gd name="connsiteX26" fmla="*/ 55 w 921305"/>
                <a:gd name="connsiteY26" fmla="*/ 502613 h 832638"/>
                <a:gd name="connsiteX27" fmla="*/ 115 w 921305"/>
                <a:gd name="connsiteY27" fmla="*/ 487731 h 832638"/>
                <a:gd name="connsiteX28" fmla="*/ 139645 w 921305"/>
                <a:gd name="connsiteY28" fmla="*/ 209533 h 832638"/>
                <a:gd name="connsiteX29" fmla="*/ 340377 w 921305"/>
                <a:gd name="connsiteY29" fmla="*/ 143274 h 832638"/>
                <a:gd name="connsiteX30" fmla="*/ 448357 w 921305"/>
                <a:gd name="connsiteY30" fmla="*/ 143274 h 832638"/>
                <a:gd name="connsiteX31" fmla="*/ 672478 w 921305"/>
                <a:gd name="connsiteY31" fmla="*/ 44316 h 832638"/>
                <a:gd name="connsiteX32" fmla="*/ 678570 w 921305"/>
                <a:gd name="connsiteY32" fmla="*/ 44054 h 832638"/>
                <a:gd name="connsiteX33" fmla="*/ 679949 w 921305"/>
                <a:gd name="connsiteY33" fmla="*/ 47591 h 832638"/>
                <a:gd name="connsiteX34" fmla="*/ 632826 w 921305"/>
                <a:gd name="connsiteY34" fmla="*/ 183845 h 832638"/>
                <a:gd name="connsiteX35" fmla="*/ 634498 w 921305"/>
                <a:gd name="connsiteY35" fmla="*/ 189538 h 832638"/>
                <a:gd name="connsiteX36" fmla="*/ 637481 w 921305"/>
                <a:gd name="connsiteY36" fmla="*/ 189937 h 832638"/>
                <a:gd name="connsiteX37" fmla="*/ 864475 w 921305"/>
                <a:gd name="connsiteY37" fmla="*/ 2767 h 832638"/>
                <a:gd name="connsiteX38" fmla="*/ 872371 w 921305"/>
                <a:gd name="connsiteY38" fmla="*/ 834 h 832638"/>
                <a:gd name="connsiteX39" fmla="*/ 874302 w 921305"/>
                <a:gd name="connsiteY39" fmla="*/ 2767 h 832638"/>
                <a:gd name="connsiteX40" fmla="*/ 914931 w 921305"/>
                <a:gd name="connsiteY40" fmla="*/ 266655 h 832638"/>
                <a:gd name="connsiteX41" fmla="*/ 334285 w 921305"/>
                <a:gd name="connsiteY41" fmla="*/ 400438 h 832638"/>
                <a:gd name="connsiteX42" fmla="*/ 250728 w 921305"/>
                <a:gd name="connsiteY42" fmla="*/ 483995 h 832638"/>
                <a:gd name="connsiteX43" fmla="*/ 334285 w 921305"/>
                <a:gd name="connsiteY43" fmla="*/ 567552 h 832638"/>
                <a:gd name="connsiteX44" fmla="*/ 417842 w 921305"/>
                <a:gd name="connsiteY44" fmla="*/ 483995 h 832638"/>
                <a:gd name="connsiteX45" fmla="*/ 417842 w 921305"/>
                <a:gd name="connsiteY45" fmla="*/ 406013 h 832638"/>
                <a:gd name="connsiteX46" fmla="*/ 412096 w 921305"/>
                <a:gd name="connsiteY46" fmla="*/ 400266 h 8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1305" h="832638">
                  <a:moveTo>
                    <a:pt x="914931" y="266655"/>
                  </a:moveTo>
                  <a:cubicBezTo>
                    <a:pt x="873785" y="524462"/>
                    <a:pt x="652296" y="714742"/>
                    <a:pt x="391235" y="716564"/>
                  </a:cubicBezTo>
                  <a:cubicBezTo>
                    <a:pt x="365628" y="717541"/>
                    <a:pt x="339988" y="715984"/>
                    <a:pt x="314689" y="711909"/>
                  </a:cubicBezTo>
                  <a:cubicBezTo>
                    <a:pt x="205662" y="693399"/>
                    <a:pt x="124368" y="601262"/>
                    <a:pt x="119589" y="490776"/>
                  </a:cubicBezTo>
                  <a:cubicBezTo>
                    <a:pt x="120490" y="364970"/>
                    <a:pt x="223207" y="263714"/>
                    <a:pt x="349014" y="264615"/>
                  </a:cubicBezTo>
                  <a:cubicBezTo>
                    <a:pt x="472296" y="265497"/>
                    <a:pt x="572505" y="364300"/>
                    <a:pt x="575129" y="487558"/>
                  </a:cubicBezTo>
                  <a:cubicBezTo>
                    <a:pt x="576049" y="525314"/>
                    <a:pt x="559728" y="558472"/>
                    <a:pt x="526110" y="559392"/>
                  </a:cubicBezTo>
                  <a:cubicBezTo>
                    <a:pt x="490193" y="559392"/>
                    <a:pt x="473355" y="533762"/>
                    <a:pt x="473355" y="499224"/>
                  </a:cubicBezTo>
                  <a:lnTo>
                    <a:pt x="473355" y="403254"/>
                  </a:lnTo>
                  <a:cubicBezTo>
                    <a:pt x="473388" y="370942"/>
                    <a:pt x="447337" y="344661"/>
                    <a:pt x="415026" y="344408"/>
                  </a:cubicBezTo>
                  <a:lnTo>
                    <a:pt x="334573" y="344408"/>
                  </a:lnTo>
                  <a:cubicBezTo>
                    <a:pt x="257229" y="343869"/>
                    <a:pt x="194092" y="406132"/>
                    <a:pt x="193553" y="483476"/>
                  </a:cubicBezTo>
                  <a:cubicBezTo>
                    <a:pt x="193015" y="560823"/>
                    <a:pt x="255278" y="623956"/>
                    <a:pt x="332622" y="624496"/>
                  </a:cubicBezTo>
                  <a:cubicBezTo>
                    <a:pt x="372829" y="624778"/>
                    <a:pt x="411217" y="607762"/>
                    <a:pt x="438013" y="577781"/>
                  </a:cubicBezTo>
                  <a:lnTo>
                    <a:pt x="440829" y="573586"/>
                  </a:lnTo>
                  <a:lnTo>
                    <a:pt x="443645" y="578241"/>
                  </a:lnTo>
                  <a:cubicBezTo>
                    <a:pt x="463299" y="604940"/>
                    <a:pt x="495005" y="620037"/>
                    <a:pt x="528121" y="618468"/>
                  </a:cubicBezTo>
                  <a:cubicBezTo>
                    <a:pt x="588559" y="614077"/>
                    <a:pt x="634464" y="562283"/>
                    <a:pt x="631562" y="501753"/>
                  </a:cubicBezTo>
                  <a:cubicBezTo>
                    <a:pt x="631843" y="476774"/>
                    <a:pt x="629045" y="451856"/>
                    <a:pt x="623229" y="427563"/>
                  </a:cubicBezTo>
                  <a:cubicBezTo>
                    <a:pt x="589870" y="274171"/>
                    <a:pt x="438482" y="176864"/>
                    <a:pt x="285090" y="210222"/>
                  </a:cubicBezTo>
                  <a:cubicBezTo>
                    <a:pt x="154021" y="238724"/>
                    <a:pt x="60718" y="354978"/>
                    <a:pt x="61260" y="489110"/>
                  </a:cubicBezTo>
                  <a:cubicBezTo>
                    <a:pt x="63126" y="643863"/>
                    <a:pt x="187043" y="769428"/>
                    <a:pt x="341756" y="773341"/>
                  </a:cubicBezTo>
                  <a:cubicBezTo>
                    <a:pt x="341756" y="773341"/>
                    <a:pt x="362789" y="775238"/>
                    <a:pt x="386580" y="774721"/>
                  </a:cubicBezTo>
                  <a:cubicBezTo>
                    <a:pt x="502047" y="773985"/>
                    <a:pt x="614908" y="740315"/>
                    <a:pt x="711901" y="677659"/>
                  </a:cubicBezTo>
                  <a:cubicBezTo>
                    <a:pt x="713280" y="676739"/>
                    <a:pt x="714659" y="678578"/>
                    <a:pt x="713740" y="680015"/>
                  </a:cubicBezTo>
                  <a:cubicBezTo>
                    <a:pt x="618155" y="782967"/>
                    <a:pt x="482089" y="838607"/>
                    <a:pt x="341756" y="832130"/>
                  </a:cubicBezTo>
                  <a:cubicBezTo>
                    <a:pt x="156404" y="835492"/>
                    <a:pt x="3420" y="687963"/>
                    <a:pt x="55" y="502613"/>
                  </a:cubicBezTo>
                  <a:cubicBezTo>
                    <a:pt x="-35" y="497652"/>
                    <a:pt x="-15" y="492690"/>
                    <a:pt x="115" y="487731"/>
                  </a:cubicBezTo>
                  <a:cubicBezTo>
                    <a:pt x="160" y="378185"/>
                    <a:pt x="51873" y="275079"/>
                    <a:pt x="139645" y="209533"/>
                  </a:cubicBezTo>
                  <a:cubicBezTo>
                    <a:pt x="197822" y="166692"/>
                    <a:pt x="268128" y="143485"/>
                    <a:pt x="340377" y="143274"/>
                  </a:cubicBezTo>
                  <a:lnTo>
                    <a:pt x="448357" y="143274"/>
                  </a:lnTo>
                  <a:cubicBezTo>
                    <a:pt x="533645" y="143219"/>
                    <a:pt x="614977" y="107307"/>
                    <a:pt x="672478" y="44316"/>
                  </a:cubicBezTo>
                  <a:cubicBezTo>
                    <a:pt x="674087" y="42562"/>
                    <a:pt x="676811" y="42445"/>
                    <a:pt x="678570" y="44054"/>
                  </a:cubicBezTo>
                  <a:cubicBezTo>
                    <a:pt x="679552" y="44955"/>
                    <a:pt x="680058" y="46262"/>
                    <a:pt x="679949" y="47591"/>
                  </a:cubicBezTo>
                  <a:cubicBezTo>
                    <a:pt x="675375" y="96126"/>
                    <a:pt x="659209" y="142853"/>
                    <a:pt x="632826" y="183845"/>
                  </a:cubicBezTo>
                  <a:cubicBezTo>
                    <a:pt x="631717" y="185879"/>
                    <a:pt x="632464" y="188427"/>
                    <a:pt x="634498" y="189538"/>
                  </a:cubicBezTo>
                  <a:cubicBezTo>
                    <a:pt x="635406" y="190036"/>
                    <a:pt x="636469" y="190178"/>
                    <a:pt x="637481" y="189937"/>
                  </a:cubicBezTo>
                  <a:cubicBezTo>
                    <a:pt x="738560" y="167101"/>
                    <a:pt x="822795" y="97642"/>
                    <a:pt x="864475" y="2767"/>
                  </a:cubicBezTo>
                  <a:cubicBezTo>
                    <a:pt x="866119" y="54"/>
                    <a:pt x="869653" y="-812"/>
                    <a:pt x="872371" y="834"/>
                  </a:cubicBezTo>
                  <a:cubicBezTo>
                    <a:pt x="873159" y="1314"/>
                    <a:pt x="873825" y="1977"/>
                    <a:pt x="874302" y="2767"/>
                  </a:cubicBezTo>
                  <a:cubicBezTo>
                    <a:pt x="916632" y="83824"/>
                    <a:pt x="930919" y="176620"/>
                    <a:pt x="914931" y="266655"/>
                  </a:cubicBezTo>
                  <a:close/>
                  <a:moveTo>
                    <a:pt x="334285" y="400438"/>
                  </a:moveTo>
                  <a:cubicBezTo>
                    <a:pt x="288138" y="400438"/>
                    <a:pt x="250728" y="437848"/>
                    <a:pt x="250728" y="483995"/>
                  </a:cubicBezTo>
                  <a:cubicBezTo>
                    <a:pt x="250728" y="530142"/>
                    <a:pt x="288138" y="567552"/>
                    <a:pt x="334285" y="567552"/>
                  </a:cubicBezTo>
                  <a:cubicBezTo>
                    <a:pt x="380432" y="567552"/>
                    <a:pt x="417842" y="530142"/>
                    <a:pt x="417842" y="483995"/>
                  </a:cubicBezTo>
                  <a:lnTo>
                    <a:pt x="417842" y="406013"/>
                  </a:lnTo>
                  <a:cubicBezTo>
                    <a:pt x="417697" y="402901"/>
                    <a:pt x="415207" y="400411"/>
                    <a:pt x="412096" y="400266"/>
                  </a:cubicBezTo>
                  <a:close/>
                </a:path>
              </a:pathLst>
            </a:cu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5226C-DC82-D678-1887-B2EE7DFADFBA}"/>
              </a:ext>
            </a:extLst>
          </p:cNvPr>
          <p:cNvGrpSpPr/>
          <p:nvPr/>
        </p:nvGrpSpPr>
        <p:grpSpPr>
          <a:xfrm>
            <a:off x="3041887" y="4118471"/>
            <a:ext cx="6108226" cy="2129930"/>
            <a:chOff x="3041887" y="4118471"/>
            <a:chExt cx="6108226" cy="2129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693FB-7FB3-2D8B-2682-736C9C291724}"/>
                </a:ext>
              </a:extLst>
            </p:cNvPr>
            <p:cNvSpPr txBox="1"/>
            <p:nvPr/>
          </p:nvSpPr>
          <p:spPr>
            <a:xfrm>
              <a:off x="3041887" y="411847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server rendering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51E00-4043-EAB8-69D4-DBEE0082F02F}"/>
                </a:ext>
              </a:extLst>
            </p:cNvPr>
            <p:cNvSpPr txBox="1"/>
            <p:nvPr/>
          </p:nvSpPr>
          <p:spPr>
            <a:xfrm>
              <a:off x="3041887" y="4562739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Enhanced navigation &amp; form handling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710CD-B5F4-0FC4-5592-00452575221D}"/>
                </a:ext>
              </a:extLst>
            </p:cNvPr>
            <p:cNvSpPr txBox="1"/>
            <p:nvPr/>
          </p:nvSpPr>
          <p:spPr>
            <a:xfrm>
              <a:off x="3041887" y="5007007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Streaming rendering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64ECD-E7F1-4C89-C054-F028A67F96DC}"/>
                </a:ext>
              </a:extLst>
            </p:cNvPr>
            <p:cNvSpPr txBox="1"/>
            <p:nvPr/>
          </p:nvSpPr>
          <p:spPr>
            <a:xfrm>
              <a:off x="3041887" y="5451275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 interactivity per component or page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26F77-7D27-318E-B312-204A603A1C31}"/>
                </a:ext>
              </a:extLst>
            </p:cNvPr>
            <p:cNvSpPr txBox="1"/>
            <p:nvPr/>
          </p:nvSpPr>
          <p:spPr>
            <a:xfrm>
              <a:off x="3041887" y="589554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 select the render mode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3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85185E-6 L 0.1820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0.18203 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stack web UI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1D1A-20D3-7145-5E80-F860861A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Blazor Web App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16C5B-46CC-234E-236F-BD637581E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1176000" cy="4422775"/>
          </a:xfrm>
        </p:spPr>
        <p:txBody>
          <a:bodyPr>
            <a:normAutofit/>
          </a:bodyPr>
          <a:lstStyle/>
          <a:p>
            <a:r>
              <a:rPr lang="en-US" sz="2600" dirty="0"/>
              <a:t>Best of Blazor Server &amp; Blazor WebAssembly in one template</a:t>
            </a:r>
          </a:p>
          <a:p>
            <a:r>
              <a:rPr lang="en-US" sz="2600" dirty="0"/>
              <a:t>Quickly get setup with static server rendering &amp; progressive enhancements</a:t>
            </a:r>
          </a:p>
          <a:p>
            <a:r>
              <a:rPr lang="en-US" sz="2600" dirty="0"/>
              <a:t>Easily enable Server, WebAssembly, and Auto interactive render modes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BE213-B04D-B1AE-12B3-9000F25A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21683" y="4274303"/>
            <a:ext cx="6748633" cy="152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73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started with Blazor </a:t>
            </a:r>
          </a:p>
        </p:txBody>
      </p:sp>
    </p:spTree>
    <p:extLst>
      <p:ext uri="{BB962C8B-B14F-4D97-AF65-F5344CB8AC3E}">
        <p14:creationId xmlns:p14="http://schemas.microsoft.com/office/powerpoint/2010/main" val="95813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F6AC908-A61C-6A05-81FC-513499B73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2878668"/>
            <a:ext cx="11018520" cy="2065865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30ADC-A46A-49BE-A6A5-328D1E7D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</a:t>
            </a:r>
            <a:r>
              <a:rPr lang="en-US" dirty="0" err="1"/>
              <a:t>Blazor</a:t>
            </a:r>
            <a:r>
              <a:rPr lang="en-US" dirty="0"/>
              <a:t> enhancements in .NET 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4315E3-DA5D-687E-5321-3BA20499F5D0}"/>
              </a:ext>
            </a:extLst>
          </p:cNvPr>
          <p:cNvGrpSpPr/>
          <p:nvPr/>
        </p:nvGrpSpPr>
        <p:grpSpPr>
          <a:xfrm>
            <a:off x="1209518" y="2301522"/>
            <a:ext cx="1121442" cy="1121442"/>
            <a:chOff x="1209518" y="2301522"/>
            <a:chExt cx="1121442" cy="1121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F70831-5ADD-0402-B7C9-73514EE875FC}"/>
                </a:ext>
              </a:extLst>
            </p:cNvPr>
            <p:cNvSpPr/>
            <p:nvPr/>
          </p:nvSpPr>
          <p:spPr bwMode="auto">
            <a:xfrm>
              <a:off x="1209518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2" name="Graphic 30">
              <a:extLst>
                <a:ext uri="{FF2B5EF4-FFF2-40B4-BE49-F238E27FC236}">
                  <a16:creationId xmlns:a16="http://schemas.microsoft.com/office/drawing/2014/main" id="{1BBE7DE5-D643-D0A7-052C-E32966CDF2C9}"/>
                </a:ext>
              </a:extLst>
            </p:cNvPr>
            <p:cNvSpPr/>
            <p:nvPr/>
          </p:nvSpPr>
          <p:spPr>
            <a:xfrm>
              <a:off x="1552284" y="2644288"/>
              <a:ext cx="435910" cy="435910"/>
            </a:xfrm>
            <a:custGeom>
              <a:avLst/>
              <a:gdLst>
                <a:gd name="connsiteX0" fmla="*/ 54769 w 171450"/>
                <a:gd name="connsiteY0" fmla="*/ 95250 h 171450"/>
                <a:gd name="connsiteX1" fmla="*/ 76200 w 171450"/>
                <a:gd name="connsiteY1" fmla="*/ 116681 h 171450"/>
                <a:gd name="connsiteX2" fmla="*/ 76200 w 171450"/>
                <a:gd name="connsiteY2" fmla="*/ 150019 h 171450"/>
                <a:gd name="connsiteX3" fmla="*/ 54769 w 171450"/>
                <a:gd name="connsiteY3" fmla="*/ 171450 h 171450"/>
                <a:gd name="connsiteX4" fmla="*/ 21431 w 171450"/>
                <a:gd name="connsiteY4" fmla="*/ 171450 h 171450"/>
                <a:gd name="connsiteX5" fmla="*/ 0 w 171450"/>
                <a:gd name="connsiteY5" fmla="*/ 150019 h 171450"/>
                <a:gd name="connsiteX6" fmla="*/ 0 w 171450"/>
                <a:gd name="connsiteY6" fmla="*/ 116681 h 171450"/>
                <a:gd name="connsiteX7" fmla="*/ 21431 w 171450"/>
                <a:gd name="connsiteY7" fmla="*/ 95250 h 171450"/>
                <a:gd name="connsiteX8" fmla="*/ 54769 w 171450"/>
                <a:gd name="connsiteY8" fmla="*/ 95250 h 171450"/>
                <a:gd name="connsiteX9" fmla="*/ 150019 w 171450"/>
                <a:gd name="connsiteY9" fmla="*/ 95250 h 171450"/>
                <a:gd name="connsiteX10" fmla="*/ 171450 w 171450"/>
                <a:gd name="connsiteY10" fmla="*/ 116681 h 171450"/>
                <a:gd name="connsiteX11" fmla="*/ 171450 w 171450"/>
                <a:gd name="connsiteY11" fmla="*/ 150019 h 171450"/>
                <a:gd name="connsiteX12" fmla="*/ 150019 w 171450"/>
                <a:gd name="connsiteY12" fmla="*/ 171450 h 171450"/>
                <a:gd name="connsiteX13" fmla="*/ 116681 w 171450"/>
                <a:gd name="connsiteY13" fmla="*/ 171450 h 171450"/>
                <a:gd name="connsiteX14" fmla="*/ 95250 w 171450"/>
                <a:gd name="connsiteY14" fmla="*/ 150019 h 171450"/>
                <a:gd name="connsiteX15" fmla="*/ 95250 w 171450"/>
                <a:gd name="connsiteY15" fmla="*/ 116681 h 171450"/>
                <a:gd name="connsiteX16" fmla="*/ 116681 w 171450"/>
                <a:gd name="connsiteY16" fmla="*/ 95250 h 171450"/>
                <a:gd name="connsiteX17" fmla="*/ 150019 w 171450"/>
                <a:gd name="connsiteY17" fmla="*/ 95250 h 171450"/>
                <a:gd name="connsiteX18" fmla="*/ 54769 w 171450"/>
                <a:gd name="connsiteY18" fmla="*/ 0 h 171450"/>
                <a:gd name="connsiteX19" fmla="*/ 76200 w 171450"/>
                <a:gd name="connsiteY19" fmla="*/ 21431 h 171450"/>
                <a:gd name="connsiteX20" fmla="*/ 76200 w 171450"/>
                <a:gd name="connsiteY20" fmla="*/ 54769 h 171450"/>
                <a:gd name="connsiteX21" fmla="*/ 54769 w 171450"/>
                <a:gd name="connsiteY21" fmla="*/ 76200 h 171450"/>
                <a:gd name="connsiteX22" fmla="*/ 21431 w 171450"/>
                <a:gd name="connsiteY22" fmla="*/ 76200 h 171450"/>
                <a:gd name="connsiteX23" fmla="*/ 0 w 171450"/>
                <a:gd name="connsiteY23" fmla="*/ 54769 h 171450"/>
                <a:gd name="connsiteX24" fmla="*/ 0 w 171450"/>
                <a:gd name="connsiteY24" fmla="*/ 21431 h 171450"/>
                <a:gd name="connsiteX25" fmla="*/ 21431 w 171450"/>
                <a:gd name="connsiteY25" fmla="*/ 0 h 171450"/>
                <a:gd name="connsiteX26" fmla="*/ 54769 w 171450"/>
                <a:gd name="connsiteY26" fmla="*/ 0 h 171450"/>
                <a:gd name="connsiteX27" fmla="*/ 150019 w 171450"/>
                <a:gd name="connsiteY27" fmla="*/ 0 h 171450"/>
                <a:gd name="connsiteX28" fmla="*/ 171450 w 171450"/>
                <a:gd name="connsiteY28" fmla="*/ 21431 h 171450"/>
                <a:gd name="connsiteX29" fmla="*/ 171450 w 171450"/>
                <a:gd name="connsiteY29" fmla="*/ 54769 h 171450"/>
                <a:gd name="connsiteX30" fmla="*/ 150019 w 171450"/>
                <a:gd name="connsiteY30" fmla="*/ 76200 h 171450"/>
                <a:gd name="connsiteX31" fmla="*/ 116681 w 171450"/>
                <a:gd name="connsiteY31" fmla="*/ 76200 h 171450"/>
                <a:gd name="connsiteX32" fmla="*/ 95250 w 171450"/>
                <a:gd name="connsiteY32" fmla="*/ 54769 h 171450"/>
                <a:gd name="connsiteX33" fmla="*/ 95250 w 171450"/>
                <a:gd name="connsiteY33" fmla="*/ 21431 h 171450"/>
                <a:gd name="connsiteX34" fmla="*/ 116681 w 171450"/>
                <a:gd name="connsiteY34" fmla="*/ 0 h 171450"/>
                <a:gd name="connsiteX35" fmla="*/ 150019 w 171450"/>
                <a:gd name="connsiteY3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1450" h="171450">
                  <a:moveTo>
                    <a:pt x="54769" y="95250"/>
                  </a:moveTo>
                  <a:cubicBezTo>
                    <a:pt x="66605" y="95250"/>
                    <a:pt x="76200" y="104845"/>
                    <a:pt x="76200" y="116681"/>
                  </a:cubicBezTo>
                  <a:lnTo>
                    <a:pt x="76200" y="150019"/>
                  </a:lnTo>
                  <a:cubicBezTo>
                    <a:pt x="76200" y="161855"/>
                    <a:pt x="66605" y="171450"/>
                    <a:pt x="54769" y="171450"/>
                  </a:cubicBezTo>
                  <a:lnTo>
                    <a:pt x="21431" y="171450"/>
                  </a:lnTo>
                  <a:cubicBezTo>
                    <a:pt x="9595" y="171450"/>
                    <a:pt x="0" y="161855"/>
                    <a:pt x="0" y="150019"/>
                  </a:cubicBezTo>
                  <a:lnTo>
                    <a:pt x="0" y="116681"/>
                  </a:lnTo>
                  <a:cubicBezTo>
                    <a:pt x="0" y="104845"/>
                    <a:pt x="9595" y="95250"/>
                    <a:pt x="21431" y="95250"/>
                  </a:cubicBezTo>
                  <a:lnTo>
                    <a:pt x="54769" y="95250"/>
                  </a:lnTo>
                  <a:close/>
                  <a:moveTo>
                    <a:pt x="150019" y="95250"/>
                  </a:moveTo>
                  <a:cubicBezTo>
                    <a:pt x="161855" y="95250"/>
                    <a:pt x="171450" y="104845"/>
                    <a:pt x="171450" y="116681"/>
                  </a:cubicBezTo>
                  <a:lnTo>
                    <a:pt x="171450" y="150019"/>
                  </a:lnTo>
                  <a:cubicBezTo>
                    <a:pt x="171450" y="161855"/>
                    <a:pt x="161855" y="171450"/>
                    <a:pt x="150019" y="171450"/>
                  </a:cubicBezTo>
                  <a:lnTo>
                    <a:pt x="116681" y="171450"/>
                  </a:lnTo>
                  <a:cubicBezTo>
                    <a:pt x="104845" y="171450"/>
                    <a:pt x="95250" y="161855"/>
                    <a:pt x="95250" y="150019"/>
                  </a:cubicBezTo>
                  <a:lnTo>
                    <a:pt x="95250" y="116681"/>
                  </a:lnTo>
                  <a:cubicBezTo>
                    <a:pt x="95250" y="104845"/>
                    <a:pt x="104845" y="95250"/>
                    <a:pt x="116681" y="95250"/>
                  </a:cubicBezTo>
                  <a:lnTo>
                    <a:pt x="150019" y="95250"/>
                  </a:lnTo>
                  <a:close/>
                  <a:moveTo>
                    <a:pt x="54769" y="0"/>
                  </a:moveTo>
                  <a:cubicBezTo>
                    <a:pt x="66605" y="0"/>
                    <a:pt x="76200" y="9595"/>
                    <a:pt x="76200" y="21431"/>
                  </a:cubicBezTo>
                  <a:lnTo>
                    <a:pt x="76200" y="54769"/>
                  </a:lnTo>
                  <a:cubicBezTo>
                    <a:pt x="76200" y="66605"/>
                    <a:pt x="66605" y="76200"/>
                    <a:pt x="54769" y="76200"/>
                  </a:cubicBezTo>
                  <a:lnTo>
                    <a:pt x="21431" y="76200"/>
                  </a:lnTo>
                  <a:cubicBezTo>
                    <a:pt x="9595" y="76200"/>
                    <a:pt x="0" y="66605"/>
                    <a:pt x="0" y="54769"/>
                  </a:cubicBezTo>
                  <a:lnTo>
                    <a:pt x="0" y="21431"/>
                  </a:lnTo>
                  <a:cubicBezTo>
                    <a:pt x="0" y="9595"/>
                    <a:pt x="9595" y="0"/>
                    <a:pt x="21431" y="0"/>
                  </a:cubicBezTo>
                  <a:lnTo>
                    <a:pt x="54769" y="0"/>
                  </a:lnTo>
                  <a:close/>
                  <a:moveTo>
                    <a:pt x="150019" y="0"/>
                  </a:moveTo>
                  <a:cubicBezTo>
                    <a:pt x="161855" y="0"/>
                    <a:pt x="171450" y="9595"/>
                    <a:pt x="171450" y="21431"/>
                  </a:cubicBezTo>
                  <a:lnTo>
                    <a:pt x="171450" y="54769"/>
                  </a:lnTo>
                  <a:cubicBezTo>
                    <a:pt x="171450" y="66605"/>
                    <a:pt x="161855" y="76200"/>
                    <a:pt x="150019" y="76200"/>
                  </a:cubicBezTo>
                  <a:lnTo>
                    <a:pt x="116681" y="76200"/>
                  </a:lnTo>
                  <a:cubicBezTo>
                    <a:pt x="104845" y="76200"/>
                    <a:pt x="95250" y="66605"/>
                    <a:pt x="95250" y="54769"/>
                  </a:cubicBezTo>
                  <a:lnTo>
                    <a:pt x="95250" y="21431"/>
                  </a:lnTo>
                  <a:cubicBezTo>
                    <a:pt x="95250" y="9595"/>
                    <a:pt x="104845" y="0"/>
                    <a:pt x="116681" y="0"/>
                  </a:cubicBezTo>
                  <a:lnTo>
                    <a:pt x="150019" y="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5666FE5-6425-781F-C052-8A19DF39943B}"/>
              </a:ext>
            </a:extLst>
          </p:cNvPr>
          <p:cNvSpPr txBox="1"/>
          <p:nvPr/>
        </p:nvSpPr>
        <p:spPr>
          <a:xfrm>
            <a:off x="1175524" y="3661965"/>
            <a:ext cx="11894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QuickGrid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F0B60-ED5B-BF4D-76C0-CA3AD6CCA739}"/>
              </a:ext>
            </a:extLst>
          </p:cNvPr>
          <p:cNvSpPr txBox="1"/>
          <p:nvPr/>
        </p:nvSpPr>
        <p:spPr>
          <a:xfrm>
            <a:off x="3441164" y="3661965"/>
            <a:ext cx="9954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0B05-805E-C669-8ECF-F96C174E94C3}"/>
              </a:ext>
            </a:extLst>
          </p:cNvPr>
          <p:cNvGrpSpPr/>
          <p:nvPr/>
        </p:nvGrpSpPr>
        <p:grpSpPr>
          <a:xfrm>
            <a:off x="3378175" y="2301522"/>
            <a:ext cx="1121442" cy="1121442"/>
            <a:chOff x="3378175" y="2301522"/>
            <a:chExt cx="1121442" cy="112144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A770DE-41AF-5FCD-ADD9-D0BAB90DCF7B}"/>
                </a:ext>
              </a:extLst>
            </p:cNvPr>
            <p:cNvSpPr/>
            <p:nvPr/>
          </p:nvSpPr>
          <p:spPr bwMode="auto">
            <a:xfrm>
              <a:off x="3378175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5" name="Graphic 102">
              <a:extLst>
                <a:ext uri="{FF2B5EF4-FFF2-40B4-BE49-F238E27FC236}">
                  <a16:creationId xmlns:a16="http://schemas.microsoft.com/office/drawing/2014/main" id="{A8C7D3B2-E4C5-6332-89B1-9A82B926F0E5}"/>
                </a:ext>
              </a:extLst>
            </p:cNvPr>
            <p:cNvSpPr/>
            <p:nvPr/>
          </p:nvSpPr>
          <p:spPr>
            <a:xfrm>
              <a:off x="3724534" y="2647881"/>
              <a:ext cx="428724" cy="428724"/>
            </a:xfrm>
            <a:custGeom>
              <a:avLst/>
              <a:gdLst>
                <a:gd name="connsiteX0" fmla="*/ 0 w 342900"/>
                <a:gd name="connsiteY0" fmla="*/ 61913 h 342900"/>
                <a:gd name="connsiteX1" fmla="*/ 61913 w 342900"/>
                <a:gd name="connsiteY1" fmla="*/ 0 h 342900"/>
                <a:gd name="connsiteX2" fmla="*/ 114300 w 342900"/>
                <a:gd name="connsiteY2" fmla="*/ 0 h 342900"/>
                <a:gd name="connsiteX3" fmla="*/ 114300 w 342900"/>
                <a:gd name="connsiteY3" fmla="*/ 342900 h 342900"/>
                <a:gd name="connsiteX4" fmla="*/ 61913 w 342900"/>
                <a:gd name="connsiteY4" fmla="*/ 342900 h 342900"/>
                <a:gd name="connsiteX5" fmla="*/ 0 w 342900"/>
                <a:gd name="connsiteY5" fmla="*/ 280988 h 342900"/>
                <a:gd name="connsiteX6" fmla="*/ 0 w 342900"/>
                <a:gd name="connsiteY6" fmla="*/ 61913 h 342900"/>
                <a:gd name="connsiteX7" fmla="*/ 142875 w 342900"/>
                <a:gd name="connsiteY7" fmla="*/ 342900 h 342900"/>
                <a:gd name="connsiteX8" fmla="*/ 280988 w 342900"/>
                <a:gd name="connsiteY8" fmla="*/ 342900 h 342900"/>
                <a:gd name="connsiteX9" fmla="*/ 342900 w 342900"/>
                <a:gd name="connsiteY9" fmla="*/ 280988 h 342900"/>
                <a:gd name="connsiteX10" fmla="*/ 342900 w 342900"/>
                <a:gd name="connsiteY10" fmla="*/ 238125 h 342900"/>
                <a:gd name="connsiteX11" fmla="*/ 142875 w 342900"/>
                <a:gd name="connsiteY11" fmla="*/ 238125 h 342900"/>
                <a:gd name="connsiteX12" fmla="*/ 142875 w 342900"/>
                <a:gd name="connsiteY12" fmla="*/ 342900 h 342900"/>
                <a:gd name="connsiteX13" fmla="*/ 342900 w 342900"/>
                <a:gd name="connsiteY13" fmla="*/ 209550 h 342900"/>
                <a:gd name="connsiteX14" fmla="*/ 342900 w 342900"/>
                <a:gd name="connsiteY14" fmla="*/ 61913 h 342900"/>
                <a:gd name="connsiteX15" fmla="*/ 280988 w 342900"/>
                <a:gd name="connsiteY15" fmla="*/ 0 h 342900"/>
                <a:gd name="connsiteX16" fmla="*/ 142875 w 342900"/>
                <a:gd name="connsiteY16" fmla="*/ 0 h 342900"/>
                <a:gd name="connsiteX17" fmla="*/ 142875 w 342900"/>
                <a:gd name="connsiteY17" fmla="*/ 209550 h 342900"/>
                <a:gd name="connsiteX18" fmla="*/ 342900 w 342900"/>
                <a:gd name="connsiteY18" fmla="*/ 2095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42900">
                  <a:moveTo>
                    <a:pt x="0" y="61913"/>
                  </a:moveTo>
                  <a:cubicBezTo>
                    <a:pt x="0" y="27719"/>
                    <a:pt x="27719" y="0"/>
                    <a:pt x="61913" y="0"/>
                  </a:cubicBezTo>
                  <a:lnTo>
                    <a:pt x="114300" y="0"/>
                  </a:lnTo>
                  <a:lnTo>
                    <a:pt x="114300" y="342900"/>
                  </a:lnTo>
                  <a:lnTo>
                    <a:pt x="61913" y="342900"/>
                  </a:lnTo>
                  <a:cubicBezTo>
                    <a:pt x="27719" y="342900"/>
                    <a:pt x="0" y="315180"/>
                    <a:pt x="0" y="280988"/>
                  </a:cubicBezTo>
                  <a:lnTo>
                    <a:pt x="0" y="61913"/>
                  </a:lnTo>
                  <a:close/>
                  <a:moveTo>
                    <a:pt x="142875" y="342900"/>
                  </a:moveTo>
                  <a:lnTo>
                    <a:pt x="280988" y="342900"/>
                  </a:lnTo>
                  <a:cubicBezTo>
                    <a:pt x="315180" y="342900"/>
                    <a:pt x="342900" y="315180"/>
                    <a:pt x="342900" y="280988"/>
                  </a:cubicBezTo>
                  <a:lnTo>
                    <a:pt x="342900" y="238125"/>
                  </a:lnTo>
                  <a:lnTo>
                    <a:pt x="142875" y="238125"/>
                  </a:lnTo>
                  <a:lnTo>
                    <a:pt x="142875" y="342900"/>
                  </a:lnTo>
                  <a:close/>
                  <a:moveTo>
                    <a:pt x="342900" y="209550"/>
                  </a:moveTo>
                  <a:lnTo>
                    <a:pt x="342900" y="61913"/>
                  </a:lnTo>
                  <a:cubicBezTo>
                    <a:pt x="342900" y="27719"/>
                    <a:pt x="315180" y="0"/>
                    <a:pt x="280988" y="0"/>
                  </a:cubicBezTo>
                  <a:lnTo>
                    <a:pt x="142875" y="0"/>
                  </a:lnTo>
                  <a:lnTo>
                    <a:pt x="142875" y="209550"/>
                  </a:lnTo>
                  <a:lnTo>
                    <a:pt x="342900" y="2095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B283E5-EE1C-7ABB-79E5-AF73053538C1}"/>
              </a:ext>
            </a:extLst>
          </p:cNvPr>
          <p:cNvGrpSpPr/>
          <p:nvPr/>
        </p:nvGrpSpPr>
        <p:grpSpPr>
          <a:xfrm>
            <a:off x="5546832" y="2301522"/>
            <a:ext cx="1121442" cy="1121442"/>
            <a:chOff x="5546832" y="2301522"/>
            <a:chExt cx="1121442" cy="112144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B77A99-8905-A2AE-B8A2-74403AED4FC5}"/>
                </a:ext>
              </a:extLst>
            </p:cNvPr>
            <p:cNvSpPr/>
            <p:nvPr/>
          </p:nvSpPr>
          <p:spPr bwMode="auto">
            <a:xfrm>
              <a:off x="5546832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6" name="Graphic 215">
              <a:extLst>
                <a:ext uri="{FF2B5EF4-FFF2-40B4-BE49-F238E27FC236}">
                  <a16:creationId xmlns:a16="http://schemas.microsoft.com/office/drawing/2014/main" id="{DBB3317F-AF15-2759-733B-041E56768A3F}"/>
                </a:ext>
              </a:extLst>
            </p:cNvPr>
            <p:cNvSpPr/>
            <p:nvPr/>
          </p:nvSpPr>
          <p:spPr>
            <a:xfrm>
              <a:off x="5917009" y="2590196"/>
              <a:ext cx="381088" cy="476360"/>
            </a:xfrm>
            <a:custGeom>
              <a:avLst/>
              <a:gdLst>
                <a:gd name="connsiteX0" fmla="*/ 304800 w 304799"/>
                <a:gd name="connsiteY0" fmla="*/ 361950 h 381000"/>
                <a:gd name="connsiteX1" fmla="*/ 287971 w 304799"/>
                <a:gd name="connsiteY1" fmla="*/ 380872 h 381000"/>
                <a:gd name="connsiteX2" fmla="*/ 285750 w 304799"/>
                <a:gd name="connsiteY2" fmla="*/ 381000 h 381000"/>
                <a:gd name="connsiteX3" fmla="*/ 161925 w 304799"/>
                <a:gd name="connsiteY3" fmla="*/ 381000 h 381000"/>
                <a:gd name="connsiteX4" fmla="*/ 95349 w 304799"/>
                <a:gd name="connsiteY4" fmla="*/ 317983 h 381000"/>
                <a:gd name="connsiteX5" fmla="*/ 95250 w 304799"/>
                <a:gd name="connsiteY5" fmla="*/ 314325 h 381000"/>
                <a:gd name="connsiteX6" fmla="*/ 95250 w 304799"/>
                <a:gd name="connsiteY6" fmla="*/ 65056 h 381000"/>
                <a:gd name="connsiteX7" fmla="*/ 32520 w 304799"/>
                <a:gd name="connsiteY7" fmla="*/ 127770 h 381000"/>
                <a:gd name="connsiteX8" fmla="*/ 7374 w 304799"/>
                <a:gd name="connsiteY8" fmla="*/ 129355 h 381000"/>
                <a:gd name="connsiteX9" fmla="*/ 5580 w 304799"/>
                <a:gd name="connsiteY9" fmla="*/ 127770 h 381000"/>
                <a:gd name="connsiteX10" fmla="*/ 3995 w 304799"/>
                <a:gd name="connsiteY10" fmla="*/ 102624 h 381000"/>
                <a:gd name="connsiteX11" fmla="*/ 5580 w 304799"/>
                <a:gd name="connsiteY11" fmla="*/ 100830 h 381000"/>
                <a:gd name="connsiteX12" fmla="*/ 100830 w 304799"/>
                <a:gd name="connsiteY12" fmla="*/ 5580 h 381000"/>
                <a:gd name="connsiteX13" fmla="*/ 102959 w 304799"/>
                <a:gd name="connsiteY13" fmla="*/ 3740 h 381000"/>
                <a:gd name="connsiteX14" fmla="*/ 105079 w 304799"/>
                <a:gd name="connsiteY14" fmla="*/ 2375 h 381000"/>
                <a:gd name="connsiteX15" fmla="*/ 107226 w 304799"/>
                <a:gd name="connsiteY15" fmla="*/ 1357 h 381000"/>
                <a:gd name="connsiteX16" fmla="*/ 109233 w 304799"/>
                <a:gd name="connsiteY16" fmla="*/ 683 h 381000"/>
                <a:gd name="connsiteX17" fmla="*/ 111472 w 304799"/>
                <a:gd name="connsiteY17" fmla="*/ 210 h 381000"/>
                <a:gd name="connsiteX18" fmla="*/ 112589 w 304799"/>
                <a:gd name="connsiteY18" fmla="*/ 76 h 381000"/>
                <a:gd name="connsiteX19" fmla="*/ 114300 w 304799"/>
                <a:gd name="connsiteY19" fmla="*/ 0 h 381000"/>
                <a:gd name="connsiteX20" fmla="*/ 115733 w 304799"/>
                <a:gd name="connsiteY20" fmla="*/ 53 h 381000"/>
                <a:gd name="connsiteX21" fmla="*/ 118123 w 304799"/>
                <a:gd name="connsiteY21" fmla="*/ 386 h 381000"/>
                <a:gd name="connsiteX22" fmla="*/ 120245 w 304799"/>
                <a:gd name="connsiteY22" fmla="*/ 948 h 381000"/>
                <a:gd name="connsiteX23" fmla="*/ 122362 w 304799"/>
                <a:gd name="connsiteY23" fmla="*/ 1784 h 381000"/>
                <a:gd name="connsiteX24" fmla="*/ 124219 w 304799"/>
                <a:gd name="connsiteY24" fmla="*/ 2781 h 381000"/>
                <a:gd name="connsiteX25" fmla="*/ 125976 w 304799"/>
                <a:gd name="connsiteY25" fmla="*/ 3995 h 381000"/>
                <a:gd name="connsiteX26" fmla="*/ 127770 w 304799"/>
                <a:gd name="connsiteY26" fmla="*/ 5580 h 381000"/>
                <a:gd name="connsiteX27" fmla="*/ 223020 w 304799"/>
                <a:gd name="connsiteY27" fmla="*/ 100830 h 381000"/>
                <a:gd name="connsiteX28" fmla="*/ 223020 w 304799"/>
                <a:gd name="connsiteY28" fmla="*/ 127770 h 381000"/>
                <a:gd name="connsiteX29" fmla="*/ 197874 w 304799"/>
                <a:gd name="connsiteY29" fmla="*/ 129355 h 381000"/>
                <a:gd name="connsiteX30" fmla="*/ 196080 w 304799"/>
                <a:gd name="connsiteY30" fmla="*/ 127770 h 381000"/>
                <a:gd name="connsiteX31" fmla="*/ 133350 w 304799"/>
                <a:gd name="connsiteY31" fmla="*/ 65056 h 381000"/>
                <a:gd name="connsiteX32" fmla="*/ 133350 w 304799"/>
                <a:gd name="connsiteY32" fmla="*/ 314325 h 381000"/>
                <a:gd name="connsiteX33" fmla="*/ 159172 w 304799"/>
                <a:gd name="connsiteY33" fmla="*/ 342769 h 381000"/>
                <a:gd name="connsiteX34" fmla="*/ 161925 w 304799"/>
                <a:gd name="connsiteY34" fmla="*/ 342900 h 381000"/>
                <a:gd name="connsiteX35" fmla="*/ 285750 w 304799"/>
                <a:gd name="connsiteY35" fmla="*/ 342900 h 381000"/>
                <a:gd name="connsiteX36" fmla="*/ 304800 w 304799"/>
                <a:gd name="connsiteY36" fmla="*/ 36195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4799" h="381000">
                  <a:moveTo>
                    <a:pt x="304800" y="361950"/>
                  </a:moveTo>
                  <a:cubicBezTo>
                    <a:pt x="304800" y="371719"/>
                    <a:pt x="297447" y="379771"/>
                    <a:pt x="287971" y="380872"/>
                  </a:cubicBezTo>
                  <a:lnTo>
                    <a:pt x="285750" y="381000"/>
                  </a:lnTo>
                  <a:lnTo>
                    <a:pt x="161925" y="381000"/>
                  </a:lnTo>
                  <a:cubicBezTo>
                    <a:pt x="126328" y="381000"/>
                    <a:pt x="97248" y="353105"/>
                    <a:pt x="95349" y="317983"/>
                  </a:cubicBezTo>
                  <a:lnTo>
                    <a:pt x="95250" y="314325"/>
                  </a:lnTo>
                  <a:lnTo>
                    <a:pt x="95250" y="65056"/>
                  </a:lnTo>
                  <a:lnTo>
                    <a:pt x="32520" y="127770"/>
                  </a:lnTo>
                  <a:cubicBezTo>
                    <a:pt x="25653" y="134638"/>
                    <a:pt x="14847" y="135166"/>
                    <a:pt x="7374" y="129355"/>
                  </a:cubicBezTo>
                  <a:lnTo>
                    <a:pt x="5580" y="127770"/>
                  </a:lnTo>
                  <a:cubicBezTo>
                    <a:pt x="-1288" y="120903"/>
                    <a:pt x="-1816" y="110097"/>
                    <a:pt x="3995" y="102624"/>
                  </a:cubicBezTo>
                  <a:lnTo>
                    <a:pt x="5580" y="100830"/>
                  </a:lnTo>
                  <a:lnTo>
                    <a:pt x="100830" y="5580"/>
                  </a:lnTo>
                  <a:cubicBezTo>
                    <a:pt x="101504" y="4905"/>
                    <a:pt x="102216" y="4292"/>
                    <a:pt x="102959" y="3740"/>
                  </a:cubicBezTo>
                  <a:lnTo>
                    <a:pt x="105079" y="2375"/>
                  </a:lnTo>
                  <a:lnTo>
                    <a:pt x="107226" y="1357"/>
                  </a:lnTo>
                  <a:lnTo>
                    <a:pt x="109233" y="683"/>
                  </a:lnTo>
                  <a:lnTo>
                    <a:pt x="111472" y="210"/>
                  </a:lnTo>
                  <a:lnTo>
                    <a:pt x="112589" y="76"/>
                  </a:lnTo>
                  <a:lnTo>
                    <a:pt x="114300" y="0"/>
                  </a:lnTo>
                  <a:lnTo>
                    <a:pt x="115733" y="53"/>
                  </a:lnTo>
                  <a:lnTo>
                    <a:pt x="118123" y="386"/>
                  </a:lnTo>
                  <a:lnTo>
                    <a:pt x="120245" y="948"/>
                  </a:lnTo>
                  <a:lnTo>
                    <a:pt x="122362" y="1784"/>
                  </a:lnTo>
                  <a:lnTo>
                    <a:pt x="124219" y="2781"/>
                  </a:lnTo>
                  <a:lnTo>
                    <a:pt x="125976" y="3995"/>
                  </a:lnTo>
                  <a:lnTo>
                    <a:pt x="127770" y="5580"/>
                  </a:lnTo>
                  <a:lnTo>
                    <a:pt x="223020" y="100830"/>
                  </a:lnTo>
                  <a:cubicBezTo>
                    <a:pt x="230459" y="108269"/>
                    <a:pt x="230459" y="120331"/>
                    <a:pt x="223020" y="127770"/>
                  </a:cubicBezTo>
                  <a:cubicBezTo>
                    <a:pt x="216153" y="134638"/>
                    <a:pt x="205348" y="135166"/>
                    <a:pt x="197874" y="129355"/>
                  </a:cubicBezTo>
                  <a:lnTo>
                    <a:pt x="196080" y="127770"/>
                  </a:lnTo>
                  <a:lnTo>
                    <a:pt x="133350" y="65056"/>
                  </a:lnTo>
                  <a:lnTo>
                    <a:pt x="133350" y="314325"/>
                  </a:lnTo>
                  <a:cubicBezTo>
                    <a:pt x="133350" y="329178"/>
                    <a:pt x="144683" y="341384"/>
                    <a:pt x="159172" y="342769"/>
                  </a:cubicBezTo>
                  <a:lnTo>
                    <a:pt x="161925" y="342900"/>
                  </a:lnTo>
                  <a:lnTo>
                    <a:pt x="285750" y="342900"/>
                  </a:lnTo>
                  <a:cubicBezTo>
                    <a:pt x="296271" y="342900"/>
                    <a:pt x="304800" y="351429"/>
                    <a:pt x="304800" y="36195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0441B88-06DD-CFA4-4F49-97E29A9F7160}"/>
              </a:ext>
            </a:extLst>
          </p:cNvPr>
          <p:cNvSpPr txBox="1"/>
          <p:nvPr/>
        </p:nvSpPr>
        <p:spPr>
          <a:xfrm>
            <a:off x="5317594" y="3661965"/>
            <a:ext cx="15799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BAE87-7AB2-C134-785A-C578F01A1796}"/>
              </a:ext>
            </a:extLst>
          </p:cNvPr>
          <p:cNvGrpSpPr/>
          <p:nvPr/>
        </p:nvGrpSpPr>
        <p:grpSpPr>
          <a:xfrm>
            <a:off x="7715489" y="2301522"/>
            <a:ext cx="1121442" cy="1121442"/>
            <a:chOff x="7715489" y="2301522"/>
            <a:chExt cx="1121442" cy="112144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B71BE2-8242-B1E1-ADA2-9DC93036EC48}"/>
                </a:ext>
              </a:extLst>
            </p:cNvPr>
            <p:cNvSpPr/>
            <p:nvPr/>
          </p:nvSpPr>
          <p:spPr bwMode="auto">
            <a:xfrm>
              <a:off x="7715489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7" name="Graphic 177">
              <a:extLst>
                <a:ext uri="{FF2B5EF4-FFF2-40B4-BE49-F238E27FC236}">
                  <a16:creationId xmlns:a16="http://schemas.microsoft.com/office/drawing/2014/main" id="{FC8F862A-567D-8E4B-3798-668B5EC7A861}"/>
                </a:ext>
              </a:extLst>
            </p:cNvPr>
            <p:cNvSpPr/>
            <p:nvPr/>
          </p:nvSpPr>
          <p:spPr>
            <a:xfrm>
              <a:off x="8014212" y="2600245"/>
              <a:ext cx="523996" cy="523996"/>
            </a:xfrm>
            <a:custGeom>
              <a:avLst/>
              <a:gdLst>
                <a:gd name="connsiteX0" fmla="*/ 304670 w 419100"/>
                <a:gd name="connsiteY0" fmla="*/ 12349 h 419099"/>
                <a:gd name="connsiteX1" fmla="*/ 290513 w 419100"/>
                <a:gd name="connsiteY1" fmla="*/ 0 h 419099"/>
                <a:gd name="connsiteX2" fmla="*/ 288573 w 419100"/>
                <a:gd name="connsiteY2" fmla="*/ 130 h 419099"/>
                <a:gd name="connsiteX3" fmla="*/ 286714 w 419100"/>
                <a:gd name="connsiteY3" fmla="*/ 510 h 419099"/>
                <a:gd name="connsiteX4" fmla="*/ 276225 w 419100"/>
                <a:gd name="connsiteY4" fmla="*/ 14288 h 419099"/>
                <a:gd name="connsiteX5" fmla="*/ 276225 w 419100"/>
                <a:gd name="connsiteY5" fmla="*/ 57131 h 419099"/>
                <a:gd name="connsiteX6" fmla="*/ 242868 w 419100"/>
                <a:gd name="connsiteY6" fmla="*/ 57131 h 419099"/>
                <a:gd name="connsiteX7" fmla="*/ 242888 w 419100"/>
                <a:gd name="connsiteY7" fmla="*/ 14288 h 419099"/>
                <a:gd name="connsiteX8" fmla="*/ 242758 w 419100"/>
                <a:gd name="connsiteY8" fmla="*/ 12349 h 419099"/>
                <a:gd name="connsiteX9" fmla="*/ 228600 w 419100"/>
                <a:gd name="connsiteY9" fmla="*/ 0 h 419099"/>
                <a:gd name="connsiteX10" fmla="*/ 226661 w 419100"/>
                <a:gd name="connsiteY10" fmla="*/ 130 h 419099"/>
                <a:gd name="connsiteX11" fmla="*/ 214313 w 419100"/>
                <a:gd name="connsiteY11" fmla="*/ 14288 h 419099"/>
                <a:gd name="connsiteX12" fmla="*/ 214293 w 419100"/>
                <a:gd name="connsiteY12" fmla="*/ 57131 h 419099"/>
                <a:gd name="connsiteX13" fmla="*/ 180975 w 419100"/>
                <a:gd name="connsiteY13" fmla="*/ 57131 h 419099"/>
                <a:gd name="connsiteX14" fmla="*/ 180975 w 419100"/>
                <a:gd name="connsiteY14" fmla="*/ 14288 h 419099"/>
                <a:gd name="connsiteX15" fmla="*/ 180845 w 419100"/>
                <a:gd name="connsiteY15" fmla="*/ 12349 h 419099"/>
                <a:gd name="connsiteX16" fmla="*/ 166688 w 419100"/>
                <a:gd name="connsiteY16" fmla="*/ 0 h 419099"/>
                <a:gd name="connsiteX17" fmla="*/ 152400 w 419100"/>
                <a:gd name="connsiteY17" fmla="*/ 14288 h 419099"/>
                <a:gd name="connsiteX18" fmla="*/ 152409 w 419100"/>
                <a:gd name="connsiteY18" fmla="*/ 58577 h 419099"/>
                <a:gd name="connsiteX19" fmla="*/ 96683 w 419100"/>
                <a:gd name="connsiteY19" fmla="*/ 114282 h 419099"/>
                <a:gd name="connsiteX20" fmla="*/ 52388 w 419100"/>
                <a:gd name="connsiteY20" fmla="*/ 114300 h 419099"/>
                <a:gd name="connsiteX21" fmla="*/ 50449 w 419100"/>
                <a:gd name="connsiteY21" fmla="*/ 114430 h 419099"/>
                <a:gd name="connsiteX22" fmla="*/ 38100 w 419100"/>
                <a:gd name="connsiteY22" fmla="*/ 128588 h 419099"/>
                <a:gd name="connsiteX23" fmla="*/ 38230 w 419100"/>
                <a:gd name="connsiteY23" fmla="*/ 130526 h 419099"/>
                <a:gd name="connsiteX24" fmla="*/ 52388 w 419100"/>
                <a:gd name="connsiteY24" fmla="*/ 142875 h 419099"/>
                <a:gd name="connsiteX25" fmla="*/ 95250 w 419100"/>
                <a:gd name="connsiteY25" fmla="*/ 142856 h 419099"/>
                <a:gd name="connsiteX26" fmla="*/ 95250 w 419100"/>
                <a:gd name="connsiteY26" fmla="*/ 176193 h 419099"/>
                <a:gd name="connsiteX27" fmla="*/ 52388 w 419100"/>
                <a:gd name="connsiteY27" fmla="*/ 176213 h 419099"/>
                <a:gd name="connsiteX28" fmla="*/ 50449 w 419100"/>
                <a:gd name="connsiteY28" fmla="*/ 176342 h 419099"/>
                <a:gd name="connsiteX29" fmla="*/ 38100 w 419100"/>
                <a:gd name="connsiteY29" fmla="*/ 190500 h 419099"/>
                <a:gd name="connsiteX30" fmla="*/ 38230 w 419100"/>
                <a:gd name="connsiteY30" fmla="*/ 192439 h 419099"/>
                <a:gd name="connsiteX31" fmla="*/ 41820 w 419100"/>
                <a:gd name="connsiteY31" fmla="*/ 200115 h 419099"/>
                <a:gd name="connsiteX32" fmla="*/ 85725 w 419100"/>
                <a:gd name="connsiteY32" fmla="*/ 190500 h 419099"/>
                <a:gd name="connsiteX33" fmla="*/ 190500 w 419100"/>
                <a:gd name="connsiteY33" fmla="*/ 295275 h 419099"/>
                <a:gd name="connsiteX34" fmla="*/ 186562 w 419100"/>
                <a:gd name="connsiteY34" fmla="*/ 323831 h 419099"/>
                <a:gd name="connsiteX35" fmla="*/ 214293 w 419100"/>
                <a:gd name="connsiteY35" fmla="*/ 323831 h 419099"/>
                <a:gd name="connsiteX36" fmla="*/ 214313 w 419100"/>
                <a:gd name="connsiteY36" fmla="*/ 366713 h 419099"/>
                <a:gd name="connsiteX37" fmla="*/ 214442 w 419100"/>
                <a:gd name="connsiteY37" fmla="*/ 368652 h 419099"/>
                <a:gd name="connsiteX38" fmla="*/ 228600 w 419100"/>
                <a:gd name="connsiteY38" fmla="*/ 381000 h 419099"/>
                <a:gd name="connsiteX39" fmla="*/ 230539 w 419100"/>
                <a:gd name="connsiteY39" fmla="*/ 380870 h 419099"/>
                <a:gd name="connsiteX40" fmla="*/ 242888 w 419100"/>
                <a:gd name="connsiteY40" fmla="*/ 366713 h 419099"/>
                <a:gd name="connsiteX41" fmla="*/ 242868 w 419100"/>
                <a:gd name="connsiteY41" fmla="*/ 323831 h 419099"/>
                <a:gd name="connsiteX42" fmla="*/ 276225 w 419100"/>
                <a:gd name="connsiteY42" fmla="*/ 323831 h 419099"/>
                <a:gd name="connsiteX43" fmla="*/ 276225 w 419100"/>
                <a:gd name="connsiteY43" fmla="*/ 366713 h 419099"/>
                <a:gd name="connsiteX44" fmla="*/ 276355 w 419100"/>
                <a:gd name="connsiteY44" fmla="*/ 368652 h 419099"/>
                <a:gd name="connsiteX45" fmla="*/ 290513 w 419100"/>
                <a:gd name="connsiteY45" fmla="*/ 381000 h 419099"/>
                <a:gd name="connsiteX46" fmla="*/ 304800 w 419100"/>
                <a:gd name="connsiteY46" fmla="*/ 366713 h 419099"/>
                <a:gd name="connsiteX47" fmla="*/ 304810 w 419100"/>
                <a:gd name="connsiteY47" fmla="*/ 322419 h 419099"/>
                <a:gd name="connsiteX48" fmla="*/ 360502 w 419100"/>
                <a:gd name="connsiteY48" fmla="*/ 266791 h 419099"/>
                <a:gd name="connsiteX49" fmla="*/ 404813 w 419100"/>
                <a:gd name="connsiteY49" fmla="*/ 266793 h 419099"/>
                <a:gd name="connsiteX50" fmla="*/ 406752 w 419100"/>
                <a:gd name="connsiteY50" fmla="*/ 266664 h 419099"/>
                <a:gd name="connsiteX51" fmla="*/ 419100 w 419100"/>
                <a:gd name="connsiteY51" fmla="*/ 252506 h 419099"/>
                <a:gd name="connsiteX52" fmla="*/ 418970 w 419100"/>
                <a:gd name="connsiteY52" fmla="*/ 250568 h 419099"/>
                <a:gd name="connsiteX53" fmla="*/ 404813 w 419100"/>
                <a:gd name="connsiteY53" fmla="*/ 238218 h 419099"/>
                <a:gd name="connsiteX54" fmla="*/ 361950 w 419100"/>
                <a:gd name="connsiteY54" fmla="*/ 238201 h 419099"/>
                <a:gd name="connsiteX55" fmla="*/ 361950 w 419100"/>
                <a:gd name="connsiteY55" fmla="*/ 204864 h 419099"/>
                <a:gd name="connsiteX56" fmla="*/ 404813 w 419100"/>
                <a:gd name="connsiteY56" fmla="*/ 204881 h 419099"/>
                <a:gd name="connsiteX57" fmla="*/ 406752 w 419100"/>
                <a:gd name="connsiteY57" fmla="*/ 204751 h 419099"/>
                <a:gd name="connsiteX58" fmla="*/ 419100 w 419100"/>
                <a:gd name="connsiteY58" fmla="*/ 190593 h 419099"/>
                <a:gd name="connsiteX59" fmla="*/ 418970 w 419100"/>
                <a:gd name="connsiteY59" fmla="*/ 188656 h 419099"/>
                <a:gd name="connsiteX60" fmla="*/ 404813 w 419100"/>
                <a:gd name="connsiteY60" fmla="*/ 176306 h 419099"/>
                <a:gd name="connsiteX61" fmla="*/ 361950 w 419100"/>
                <a:gd name="connsiteY61" fmla="*/ 176289 h 419099"/>
                <a:gd name="connsiteX62" fmla="*/ 361950 w 419100"/>
                <a:gd name="connsiteY62" fmla="*/ 142951 h 419099"/>
                <a:gd name="connsiteX63" fmla="*/ 404813 w 419100"/>
                <a:gd name="connsiteY63" fmla="*/ 142969 h 419099"/>
                <a:gd name="connsiteX64" fmla="*/ 406752 w 419100"/>
                <a:gd name="connsiteY64" fmla="*/ 142838 h 419099"/>
                <a:gd name="connsiteX65" fmla="*/ 419100 w 419100"/>
                <a:gd name="connsiteY65" fmla="*/ 128681 h 419099"/>
                <a:gd name="connsiteX66" fmla="*/ 404813 w 419100"/>
                <a:gd name="connsiteY66" fmla="*/ 114394 h 419099"/>
                <a:gd name="connsiteX67" fmla="*/ 360537 w 419100"/>
                <a:gd name="connsiteY67" fmla="*/ 114379 h 419099"/>
                <a:gd name="connsiteX68" fmla="*/ 304810 w 419100"/>
                <a:gd name="connsiteY68" fmla="*/ 58581 h 419099"/>
                <a:gd name="connsiteX69" fmla="*/ 304800 w 419100"/>
                <a:gd name="connsiteY69" fmla="*/ 14288 h 419099"/>
                <a:gd name="connsiteX70" fmla="*/ 304670 w 419100"/>
                <a:gd name="connsiteY70" fmla="*/ 12349 h 419099"/>
                <a:gd name="connsiteX71" fmla="*/ 171543 w 419100"/>
                <a:gd name="connsiteY71" fmla="*/ 190593 h 419099"/>
                <a:gd name="connsiteX72" fmla="*/ 228693 w 419100"/>
                <a:gd name="connsiteY72" fmla="*/ 133444 h 419099"/>
                <a:gd name="connsiteX73" fmla="*/ 285843 w 419100"/>
                <a:gd name="connsiteY73" fmla="*/ 190593 h 419099"/>
                <a:gd name="connsiteX74" fmla="*/ 228693 w 419100"/>
                <a:gd name="connsiteY74" fmla="*/ 247743 h 419099"/>
                <a:gd name="connsiteX75" fmla="*/ 171543 w 419100"/>
                <a:gd name="connsiteY75" fmla="*/ 190593 h 419099"/>
                <a:gd name="connsiteX76" fmla="*/ 257268 w 419100"/>
                <a:gd name="connsiteY76" fmla="*/ 190593 h 419099"/>
                <a:gd name="connsiteX77" fmla="*/ 228693 w 419100"/>
                <a:gd name="connsiteY77" fmla="*/ 162019 h 419099"/>
                <a:gd name="connsiteX78" fmla="*/ 200118 w 419100"/>
                <a:gd name="connsiteY78" fmla="*/ 190593 h 419099"/>
                <a:gd name="connsiteX79" fmla="*/ 228693 w 419100"/>
                <a:gd name="connsiteY79" fmla="*/ 219168 h 419099"/>
                <a:gd name="connsiteX80" fmla="*/ 257268 w 419100"/>
                <a:gd name="connsiteY80" fmla="*/ 190593 h 419099"/>
                <a:gd name="connsiteX81" fmla="*/ 85725 w 419100"/>
                <a:gd name="connsiteY81" fmla="*/ 381000 h 419099"/>
                <a:gd name="connsiteX82" fmla="*/ 135396 w 419100"/>
                <a:gd name="connsiteY82" fmla="*/ 365152 h 419099"/>
                <a:gd name="connsiteX83" fmla="*/ 185160 w 419100"/>
                <a:gd name="connsiteY83" fmla="*/ 414915 h 419099"/>
                <a:gd name="connsiteX84" fmla="*/ 205365 w 419100"/>
                <a:gd name="connsiteY84" fmla="*/ 414915 h 419099"/>
                <a:gd name="connsiteX85" fmla="*/ 205365 w 419100"/>
                <a:gd name="connsiteY85" fmla="*/ 394710 h 419099"/>
                <a:gd name="connsiteX86" fmla="*/ 155602 w 419100"/>
                <a:gd name="connsiteY86" fmla="*/ 344946 h 419099"/>
                <a:gd name="connsiteX87" fmla="*/ 171450 w 419100"/>
                <a:gd name="connsiteY87" fmla="*/ 295275 h 419099"/>
                <a:gd name="connsiteX88" fmla="*/ 85725 w 419100"/>
                <a:gd name="connsiteY88" fmla="*/ 209550 h 419099"/>
                <a:gd name="connsiteX89" fmla="*/ 0 w 419100"/>
                <a:gd name="connsiteY89" fmla="*/ 295275 h 419099"/>
                <a:gd name="connsiteX90" fmla="*/ 85725 w 419100"/>
                <a:gd name="connsiteY90" fmla="*/ 381000 h 419099"/>
                <a:gd name="connsiteX91" fmla="*/ 85725 w 419100"/>
                <a:gd name="connsiteY91" fmla="*/ 352425 h 419099"/>
                <a:gd name="connsiteX92" fmla="*/ 28575 w 419100"/>
                <a:gd name="connsiteY92" fmla="*/ 295275 h 419099"/>
                <a:gd name="connsiteX93" fmla="*/ 85725 w 419100"/>
                <a:gd name="connsiteY93" fmla="*/ 238125 h 419099"/>
                <a:gd name="connsiteX94" fmla="*/ 142875 w 419100"/>
                <a:gd name="connsiteY94" fmla="*/ 295275 h 419099"/>
                <a:gd name="connsiteX95" fmla="*/ 85725 w 419100"/>
                <a:gd name="connsiteY95" fmla="*/ 352425 h 41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19100" h="419099">
                  <a:moveTo>
                    <a:pt x="304670" y="12349"/>
                  </a:moveTo>
                  <a:cubicBezTo>
                    <a:pt x="303724" y="5375"/>
                    <a:pt x="297746" y="0"/>
                    <a:pt x="290513" y="0"/>
                  </a:cubicBezTo>
                  <a:lnTo>
                    <a:pt x="288573" y="130"/>
                  </a:lnTo>
                  <a:lnTo>
                    <a:pt x="286714" y="510"/>
                  </a:lnTo>
                  <a:cubicBezTo>
                    <a:pt x="280667" y="2174"/>
                    <a:pt x="276225" y="7712"/>
                    <a:pt x="276225" y="14288"/>
                  </a:cubicBezTo>
                  <a:lnTo>
                    <a:pt x="276225" y="57131"/>
                  </a:lnTo>
                  <a:lnTo>
                    <a:pt x="242868" y="57131"/>
                  </a:lnTo>
                  <a:lnTo>
                    <a:pt x="242888" y="14288"/>
                  </a:lnTo>
                  <a:lnTo>
                    <a:pt x="242758" y="12349"/>
                  </a:lnTo>
                  <a:cubicBezTo>
                    <a:pt x="241811" y="5375"/>
                    <a:pt x="235833" y="0"/>
                    <a:pt x="228600" y="0"/>
                  </a:cubicBezTo>
                  <a:lnTo>
                    <a:pt x="226661" y="130"/>
                  </a:lnTo>
                  <a:cubicBezTo>
                    <a:pt x="219688" y="1077"/>
                    <a:pt x="214313" y="7054"/>
                    <a:pt x="214313" y="14288"/>
                  </a:cubicBezTo>
                  <a:lnTo>
                    <a:pt x="214293" y="57131"/>
                  </a:lnTo>
                  <a:lnTo>
                    <a:pt x="180975" y="57131"/>
                  </a:lnTo>
                  <a:lnTo>
                    <a:pt x="180975" y="14288"/>
                  </a:lnTo>
                  <a:lnTo>
                    <a:pt x="180845" y="12349"/>
                  </a:lnTo>
                  <a:cubicBezTo>
                    <a:pt x="179899" y="5375"/>
                    <a:pt x="173921" y="0"/>
                    <a:pt x="166688" y="0"/>
                  </a:cubicBezTo>
                  <a:cubicBezTo>
                    <a:pt x="158797" y="0"/>
                    <a:pt x="152400" y="6397"/>
                    <a:pt x="152400" y="14288"/>
                  </a:cubicBezTo>
                  <a:lnTo>
                    <a:pt x="152409" y="58577"/>
                  </a:lnTo>
                  <a:cubicBezTo>
                    <a:pt x="124420" y="64255"/>
                    <a:pt x="102371" y="86297"/>
                    <a:pt x="96683" y="114282"/>
                  </a:cubicBezTo>
                  <a:lnTo>
                    <a:pt x="52388" y="114300"/>
                  </a:lnTo>
                  <a:lnTo>
                    <a:pt x="50449" y="114430"/>
                  </a:lnTo>
                  <a:cubicBezTo>
                    <a:pt x="43475" y="115377"/>
                    <a:pt x="38100" y="121354"/>
                    <a:pt x="38100" y="128588"/>
                  </a:cubicBezTo>
                  <a:lnTo>
                    <a:pt x="38230" y="130526"/>
                  </a:lnTo>
                  <a:cubicBezTo>
                    <a:pt x="39177" y="137500"/>
                    <a:pt x="45154" y="142875"/>
                    <a:pt x="52388" y="142875"/>
                  </a:cubicBezTo>
                  <a:lnTo>
                    <a:pt x="95250" y="142856"/>
                  </a:lnTo>
                  <a:lnTo>
                    <a:pt x="95250" y="176193"/>
                  </a:lnTo>
                  <a:lnTo>
                    <a:pt x="52388" y="176213"/>
                  </a:lnTo>
                  <a:lnTo>
                    <a:pt x="50449" y="176342"/>
                  </a:lnTo>
                  <a:cubicBezTo>
                    <a:pt x="43475" y="177289"/>
                    <a:pt x="38100" y="183267"/>
                    <a:pt x="38100" y="190500"/>
                  </a:cubicBezTo>
                  <a:lnTo>
                    <a:pt x="38230" y="192439"/>
                  </a:lnTo>
                  <a:cubicBezTo>
                    <a:pt x="38629" y="195375"/>
                    <a:pt x="39919" y="198029"/>
                    <a:pt x="41820" y="200115"/>
                  </a:cubicBezTo>
                  <a:cubicBezTo>
                    <a:pt x="55174" y="193944"/>
                    <a:pt x="70047" y="190500"/>
                    <a:pt x="85725" y="190500"/>
                  </a:cubicBezTo>
                  <a:cubicBezTo>
                    <a:pt x="143591" y="190500"/>
                    <a:pt x="190500" y="237409"/>
                    <a:pt x="190500" y="295275"/>
                  </a:cubicBezTo>
                  <a:cubicBezTo>
                    <a:pt x="190500" y="305173"/>
                    <a:pt x="189127" y="314754"/>
                    <a:pt x="186562" y="323831"/>
                  </a:cubicBezTo>
                  <a:lnTo>
                    <a:pt x="214293" y="323831"/>
                  </a:lnTo>
                  <a:lnTo>
                    <a:pt x="214313" y="366713"/>
                  </a:lnTo>
                  <a:lnTo>
                    <a:pt x="214442" y="368652"/>
                  </a:lnTo>
                  <a:cubicBezTo>
                    <a:pt x="215389" y="375624"/>
                    <a:pt x="221367" y="381000"/>
                    <a:pt x="228600" y="381000"/>
                  </a:cubicBezTo>
                  <a:lnTo>
                    <a:pt x="230539" y="380870"/>
                  </a:lnTo>
                  <a:cubicBezTo>
                    <a:pt x="237512" y="379924"/>
                    <a:pt x="242888" y="373946"/>
                    <a:pt x="242888" y="366713"/>
                  </a:cubicBezTo>
                  <a:lnTo>
                    <a:pt x="242868" y="323831"/>
                  </a:lnTo>
                  <a:lnTo>
                    <a:pt x="276225" y="323831"/>
                  </a:lnTo>
                  <a:lnTo>
                    <a:pt x="276225" y="366713"/>
                  </a:lnTo>
                  <a:lnTo>
                    <a:pt x="276355" y="368652"/>
                  </a:lnTo>
                  <a:cubicBezTo>
                    <a:pt x="277301" y="375624"/>
                    <a:pt x="283279" y="381000"/>
                    <a:pt x="290513" y="381000"/>
                  </a:cubicBezTo>
                  <a:cubicBezTo>
                    <a:pt x="298403" y="381000"/>
                    <a:pt x="304800" y="374603"/>
                    <a:pt x="304800" y="366713"/>
                  </a:cubicBezTo>
                  <a:lnTo>
                    <a:pt x="304810" y="322419"/>
                  </a:lnTo>
                  <a:cubicBezTo>
                    <a:pt x="332765" y="316741"/>
                    <a:pt x="354791" y="294736"/>
                    <a:pt x="360502" y="266791"/>
                  </a:cubicBezTo>
                  <a:lnTo>
                    <a:pt x="404813" y="266793"/>
                  </a:lnTo>
                  <a:lnTo>
                    <a:pt x="406752" y="266664"/>
                  </a:lnTo>
                  <a:cubicBezTo>
                    <a:pt x="413724" y="265717"/>
                    <a:pt x="419100" y="259739"/>
                    <a:pt x="419100" y="252506"/>
                  </a:cubicBezTo>
                  <a:lnTo>
                    <a:pt x="418970" y="250568"/>
                  </a:lnTo>
                  <a:cubicBezTo>
                    <a:pt x="418024" y="243594"/>
                    <a:pt x="412046" y="238218"/>
                    <a:pt x="404813" y="238218"/>
                  </a:cubicBezTo>
                  <a:lnTo>
                    <a:pt x="361950" y="238201"/>
                  </a:lnTo>
                  <a:lnTo>
                    <a:pt x="361950" y="204864"/>
                  </a:lnTo>
                  <a:lnTo>
                    <a:pt x="404813" y="204881"/>
                  </a:lnTo>
                  <a:lnTo>
                    <a:pt x="406752" y="204751"/>
                  </a:lnTo>
                  <a:cubicBezTo>
                    <a:pt x="413724" y="203805"/>
                    <a:pt x="419100" y="197827"/>
                    <a:pt x="419100" y="190593"/>
                  </a:cubicBezTo>
                  <a:lnTo>
                    <a:pt x="418970" y="188656"/>
                  </a:lnTo>
                  <a:cubicBezTo>
                    <a:pt x="418024" y="181682"/>
                    <a:pt x="412046" y="176306"/>
                    <a:pt x="404813" y="176306"/>
                  </a:cubicBezTo>
                  <a:lnTo>
                    <a:pt x="361950" y="176289"/>
                  </a:lnTo>
                  <a:lnTo>
                    <a:pt x="361950" y="142951"/>
                  </a:lnTo>
                  <a:lnTo>
                    <a:pt x="404813" y="142969"/>
                  </a:lnTo>
                  <a:lnTo>
                    <a:pt x="406752" y="142838"/>
                  </a:lnTo>
                  <a:cubicBezTo>
                    <a:pt x="413724" y="141892"/>
                    <a:pt x="419100" y="135915"/>
                    <a:pt x="419100" y="128681"/>
                  </a:cubicBezTo>
                  <a:cubicBezTo>
                    <a:pt x="419100" y="120791"/>
                    <a:pt x="412703" y="114394"/>
                    <a:pt x="404813" y="114394"/>
                  </a:cubicBezTo>
                  <a:lnTo>
                    <a:pt x="360537" y="114379"/>
                  </a:lnTo>
                  <a:cubicBezTo>
                    <a:pt x="354881" y="86354"/>
                    <a:pt x="332823" y="64272"/>
                    <a:pt x="304810" y="58581"/>
                  </a:cubicBezTo>
                  <a:lnTo>
                    <a:pt x="304800" y="14288"/>
                  </a:lnTo>
                  <a:lnTo>
                    <a:pt x="304670" y="12349"/>
                  </a:lnTo>
                  <a:close/>
                  <a:moveTo>
                    <a:pt x="171543" y="190593"/>
                  </a:moveTo>
                  <a:cubicBezTo>
                    <a:pt x="171543" y="159031"/>
                    <a:pt x="197131" y="133444"/>
                    <a:pt x="228693" y="133444"/>
                  </a:cubicBezTo>
                  <a:cubicBezTo>
                    <a:pt x="260257" y="133444"/>
                    <a:pt x="285843" y="159031"/>
                    <a:pt x="285843" y="190593"/>
                  </a:cubicBezTo>
                  <a:cubicBezTo>
                    <a:pt x="285843" y="222157"/>
                    <a:pt x="260257" y="247743"/>
                    <a:pt x="228693" y="247743"/>
                  </a:cubicBezTo>
                  <a:cubicBezTo>
                    <a:pt x="197131" y="247743"/>
                    <a:pt x="171543" y="222157"/>
                    <a:pt x="171543" y="190593"/>
                  </a:cubicBezTo>
                  <a:close/>
                  <a:moveTo>
                    <a:pt x="257268" y="190593"/>
                  </a:moveTo>
                  <a:cubicBezTo>
                    <a:pt x="257268" y="174812"/>
                    <a:pt x="244476" y="162019"/>
                    <a:pt x="228693" y="162019"/>
                  </a:cubicBezTo>
                  <a:cubicBezTo>
                    <a:pt x="212912" y="162019"/>
                    <a:pt x="200118" y="174812"/>
                    <a:pt x="200118" y="190593"/>
                  </a:cubicBezTo>
                  <a:cubicBezTo>
                    <a:pt x="200118" y="206376"/>
                    <a:pt x="212912" y="219168"/>
                    <a:pt x="228693" y="219168"/>
                  </a:cubicBezTo>
                  <a:cubicBezTo>
                    <a:pt x="244476" y="219168"/>
                    <a:pt x="257268" y="206376"/>
                    <a:pt x="257268" y="190593"/>
                  </a:cubicBezTo>
                  <a:close/>
                  <a:moveTo>
                    <a:pt x="85725" y="381000"/>
                  </a:moveTo>
                  <a:cubicBezTo>
                    <a:pt x="104239" y="381000"/>
                    <a:pt x="121383" y="375131"/>
                    <a:pt x="135396" y="365152"/>
                  </a:cubicBezTo>
                  <a:lnTo>
                    <a:pt x="185160" y="414915"/>
                  </a:lnTo>
                  <a:cubicBezTo>
                    <a:pt x="190740" y="420494"/>
                    <a:pt x="199785" y="420494"/>
                    <a:pt x="205365" y="414915"/>
                  </a:cubicBezTo>
                  <a:cubicBezTo>
                    <a:pt x="210944" y="409335"/>
                    <a:pt x="210944" y="400290"/>
                    <a:pt x="205365" y="394710"/>
                  </a:cubicBezTo>
                  <a:lnTo>
                    <a:pt x="155602" y="344946"/>
                  </a:lnTo>
                  <a:cubicBezTo>
                    <a:pt x="165581" y="330933"/>
                    <a:pt x="171450" y="313790"/>
                    <a:pt x="171450" y="295275"/>
                  </a:cubicBezTo>
                  <a:cubicBezTo>
                    <a:pt x="171450" y="247930"/>
                    <a:pt x="133070" y="209550"/>
                    <a:pt x="85725" y="209550"/>
                  </a:cubicBezTo>
                  <a:cubicBezTo>
                    <a:pt x="38380" y="209550"/>
                    <a:pt x="0" y="247930"/>
                    <a:pt x="0" y="295275"/>
                  </a:cubicBezTo>
                  <a:cubicBezTo>
                    <a:pt x="0" y="342620"/>
                    <a:pt x="38380" y="381000"/>
                    <a:pt x="85725" y="381000"/>
                  </a:cubicBezTo>
                  <a:close/>
                  <a:moveTo>
                    <a:pt x="85725" y="352425"/>
                  </a:moveTo>
                  <a:cubicBezTo>
                    <a:pt x="54162" y="352425"/>
                    <a:pt x="28575" y="326839"/>
                    <a:pt x="28575" y="295275"/>
                  </a:cubicBezTo>
                  <a:cubicBezTo>
                    <a:pt x="28575" y="263711"/>
                    <a:pt x="54162" y="238125"/>
                    <a:pt x="85725" y="238125"/>
                  </a:cubicBezTo>
                  <a:cubicBezTo>
                    <a:pt x="117288" y="238125"/>
                    <a:pt x="142875" y="263711"/>
                    <a:pt x="142875" y="295275"/>
                  </a:cubicBezTo>
                  <a:cubicBezTo>
                    <a:pt x="142875" y="326839"/>
                    <a:pt x="117288" y="352425"/>
                    <a:pt x="85725" y="35242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783E07-48F5-B405-A083-5304B5D31F15}"/>
              </a:ext>
            </a:extLst>
          </p:cNvPr>
          <p:cNvSpPr txBox="1"/>
          <p:nvPr/>
        </p:nvSpPr>
        <p:spPr>
          <a:xfrm>
            <a:off x="7565053" y="3661965"/>
            <a:ext cx="142231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</a:t>
            </a:r>
            <a:b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 activity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8C77C0-7BF3-8260-DC9C-23C6DFFE63BB}"/>
              </a:ext>
            </a:extLst>
          </p:cNvPr>
          <p:cNvGrpSpPr/>
          <p:nvPr/>
        </p:nvGrpSpPr>
        <p:grpSpPr>
          <a:xfrm>
            <a:off x="9884147" y="2301522"/>
            <a:ext cx="1121442" cy="1121442"/>
            <a:chOff x="9884147" y="2301522"/>
            <a:chExt cx="1121442" cy="112144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44D113-CD99-8714-2BAB-1619206B8127}"/>
                </a:ext>
              </a:extLst>
            </p:cNvPr>
            <p:cNvSpPr/>
            <p:nvPr/>
          </p:nvSpPr>
          <p:spPr bwMode="auto">
            <a:xfrm>
              <a:off x="9884147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3" name="Graphic 28">
              <a:extLst>
                <a:ext uri="{FF2B5EF4-FFF2-40B4-BE49-F238E27FC236}">
                  <a16:creationId xmlns:a16="http://schemas.microsoft.com/office/drawing/2014/main" id="{9E442FA5-6E47-7B11-8F90-B3FB1D17E2FD}"/>
                </a:ext>
              </a:extLst>
            </p:cNvPr>
            <p:cNvSpPr/>
            <p:nvPr/>
          </p:nvSpPr>
          <p:spPr>
            <a:xfrm>
              <a:off x="10190587" y="2608158"/>
              <a:ext cx="508562" cy="508170"/>
            </a:xfrm>
            <a:custGeom>
              <a:avLst/>
              <a:gdLst>
                <a:gd name="connsiteX0" fmla="*/ 142875 w 200025"/>
                <a:gd name="connsiteY0" fmla="*/ 0 h 199872"/>
                <a:gd name="connsiteX1" fmla="*/ 171450 w 200025"/>
                <a:gd name="connsiteY1" fmla="*/ 28575 h 199872"/>
                <a:gd name="connsiteX2" fmla="*/ 171450 w 200025"/>
                <a:gd name="connsiteY2" fmla="*/ 96717 h 199872"/>
                <a:gd name="connsiteX3" fmla="*/ 134972 w 200025"/>
                <a:gd name="connsiteY3" fmla="*/ 114108 h 199872"/>
                <a:gd name="connsiteX4" fmla="*/ 140627 w 200025"/>
                <a:gd name="connsiteY4" fmla="*/ 142723 h 199872"/>
                <a:gd name="connsiteX5" fmla="*/ 138113 w 200025"/>
                <a:gd name="connsiteY5" fmla="*/ 142723 h 199872"/>
                <a:gd name="connsiteX6" fmla="*/ 114300 w 200025"/>
                <a:gd name="connsiteY6" fmla="*/ 166535 h 199872"/>
                <a:gd name="connsiteX7" fmla="*/ 114557 w 200025"/>
                <a:gd name="connsiteY7" fmla="*/ 171450 h 199872"/>
                <a:gd name="connsiteX8" fmla="*/ 28575 w 200025"/>
                <a:gd name="connsiteY8" fmla="*/ 171450 h 199872"/>
                <a:gd name="connsiteX9" fmla="*/ 0 w 200025"/>
                <a:gd name="connsiteY9" fmla="*/ 142875 h 199872"/>
                <a:gd name="connsiteX10" fmla="*/ 0 w 200025"/>
                <a:gd name="connsiteY10" fmla="*/ 28575 h 199872"/>
                <a:gd name="connsiteX11" fmla="*/ 28575 w 200025"/>
                <a:gd name="connsiteY11" fmla="*/ 0 h 199872"/>
                <a:gd name="connsiteX12" fmla="*/ 142875 w 200025"/>
                <a:gd name="connsiteY12" fmla="*/ 0 h 199872"/>
                <a:gd name="connsiteX13" fmla="*/ 128302 w 200025"/>
                <a:gd name="connsiteY13" fmla="*/ 47339 h 199872"/>
                <a:gd name="connsiteX14" fmla="*/ 66675 w 200025"/>
                <a:gd name="connsiteY14" fmla="*/ 108966 h 199872"/>
                <a:gd name="connsiteX15" fmla="*/ 43148 w 200025"/>
                <a:gd name="connsiteY15" fmla="*/ 85439 h 199872"/>
                <a:gd name="connsiteX16" fmla="*/ 33052 w 200025"/>
                <a:gd name="connsiteY16" fmla="*/ 85795 h 199872"/>
                <a:gd name="connsiteX17" fmla="*/ 33052 w 200025"/>
                <a:gd name="connsiteY17" fmla="*/ 95536 h 199872"/>
                <a:gd name="connsiteX18" fmla="*/ 61627 w 200025"/>
                <a:gd name="connsiteY18" fmla="*/ 124111 h 199872"/>
                <a:gd name="connsiteX19" fmla="*/ 71723 w 200025"/>
                <a:gd name="connsiteY19" fmla="*/ 124111 h 199872"/>
                <a:gd name="connsiteX20" fmla="*/ 138398 w 200025"/>
                <a:gd name="connsiteY20" fmla="*/ 57436 h 199872"/>
                <a:gd name="connsiteX21" fmla="*/ 138042 w 200025"/>
                <a:gd name="connsiteY21" fmla="*/ 47339 h 199872"/>
                <a:gd name="connsiteX22" fmla="*/ 128302 w 200025"/>
                <a:gd name="connsiteY22" fmla="*/ 47339 h 199872"/>
                <a:gd name="connsiteX23" fmla="*/ 161925 w 200025"/>
                <a:gd name="connsiteY23" fmla="*/ 104623 h 199872"/>
                <a:gd name="connsiteX24" fmla="*/ 181577 w 200025"/>
                <a:gd name="connsiteY24" fmla="*/ 123051 h 199872"/>
                <a:gd name="connsiteX25" fmla="*/ 163149 w 200025"/>
                <a:gd name="connsiteY25" fmla="*/ 142703 h 199872"/>
                <a:gd name="connsiteX26" fmla="*/ 161944 w 200025"/>
                <a:gd name="connsiteY26" fmla="*/ 142704 h 199872"/>
                <a:gd name="connsiteX27" fmla="*/ 143496 w 200025"/>
                <a:gd name="connsiteY27" fmla="*/ 123070 h 199872"/>
                <a:gd name="connsiteX28" fmla="*/ 161925 w 200025"/>
                <a:gd name="connsiteY28" fmla="*/ 104623 h 199872"/>
                <a:gd name="connsiteX29" fmla="*/ 138113 w 200025"/>
                <a:gd name="connsiteY29" fmla="*/ 152248 h 199872"/>
                <a:gd name="connsiteX30" fmla="*/ 185738 w 200025"/>
                <a:gd name="connsiteY30" fmla="*/ 152248 h 199872"/>
                <a:gd name="connsiteX31" fmla="*/ 200025 w 200025"/>
                <a:gd name="connsiteY31" fmla="*/ 166535 h 199872"/>
                <a:gd name="connsiteX32" fmla="*/ 188481 w 200025"/>
                <a:gd name="connsiteY32" fmla="*/ 191433 h 199872"/>
                <a:gd name="connsiteX33" fmla="*/ 161925 w 200025"/>
                <a:gd name="connsiteY33" fmla="*/ 199873 h 199872"/>
                <a:gd name="connsiteX34" fmla="*/ 135369 w 200025"/>
                <a:gd name="connsiteY34" fmla="*/ 191433 h 199872"/>
                <a:gd name="connsiteX35" fmla="*/ 124149 w 200025"/>
                <a:gd name="connsiteY35" fmla="*/ 171450 h 199872"/>
                <a:gd name="connsiteX36" fmla="*/ 123825 w 200025"/>
                <a:gd name="connsiteY36" fmla="*/ 166535 h 199872"/>
                <a:gd name="connsiteX37" fmla="*/ 138113 w 200025"/>
                <a:gd name="connsiteY37" fmla="*/ 152248 h 1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0025" h="199872">
                  <a:moveTo>
                    <a:pt x="142875" y="0"/>
                  </a:moveTo>
                  <a:cubicBezTo>
                    <a:pt x="158657" y="0"/>
                    <a:pt x="171450" y="12794"/>
                    <a:pt x="171450" y="28575"/>
                  </a:cubicBezTo>
                  <a:lnTo>
                    <a:pt x="171450" y="96717"/>
                  </a:lnTo>
                  <a:cubicBezTo>
                    <a:pt x="156575" y="91446"/>
                    <a:pt x="140243" y="99232"/>
                    <a:pt x="134972" y="114108"/>
                  </a:cubicBezTo>
                  <a:cubicBezTo>
                    <a:pt x="131480" y="123962"/>
                    <a:pt x="133649" y="134937"/>
                    <a:pt x="140627" y="142723"/>
                  </a:cubicBezTo>
                  <a:lnTo>
                    <a:pt x="138113" y="142723"/>
                  </a:lnTo>
                  <a:cubicBezTo>
                    <a:pt x="124961" y="142723"/>
                    <a:pt x="114300" y="153384"/>
                    <a:pt x="114300" y="166535"/>
                  </a:cubicBezTo>
                  <a:cubicBezTo>
                    <a:pt x="114300" y="168202"/>
                    <a:pt x="114395" y="169850"/>
                    <a:pt x="114557" y="171450"/>
                  </a:cubicBezTo>
                  <a:lnTo>
                    <a:pt x="28575" y="171450"/>
                  </a:lnTo>
                  <a:cubicBezTo>
                    <a:pt x="12794" y="171450"/>
                    <a:pt x="0" y="158657"/>
                    <a:pt x="0" y="142875"/>
                  </a:cubicBezTo>
                  <a:lnTo>
                    <a:pt x="0" y="28575"/>
                  </a:lnTo>
                  <a:cubicBezTo>
                    <a:pt x="0" y="12794"/>
                    <a:pt x="12794" y="0"/>
                    <a:pt x="28575" y="0"/>
                  </a:cubicBezTo>
                  <a:lnTo>
                    <a:pt x="142875" y="0"/>
                  </a:lnTo>
                  <a:close/>
                  <a:moveTo>
                    <a:pt x="128302" y="47339"/>
                  </a:moveTo>
                  <a:lnTo>
                    <a:pt x="66675" y="108966"/>
                  </a:lnTo>
                  <a:lnTo>
                    <a:pt x="43148" y="85439"/>
                  </a:lnTo>
                  <a:cubicBezTo>
                    <a:pt x="40262" y="82749"/>
                    <a:pt x="35741" y="82909"/>
                    <a:pt x="33052" y="85795"/>
                  </a:cubicBezTo>
                  <a:cubicBezTo>
                    <a:pt x="30495" y="88539"/>
                    <a:pt x="30495" y="92793"/>
                    <a:pt x="33052" y="95536"/>
                  </a:cubicBezTo>
                  <a:lnTo>
                    <a:pt x="61627" y="124111"/>
                  </a:lnTo>
                  <a:cubicBezTo>
                    <a:pt x="64416" y="126897"/>
                    <a:pt x="68934" y="126897"/>
                    <a:pt x="71723" y="124111"/>
                  </a:cubicBezTo>
                  <a:lnTo>
                    <a:pt x="138398" y="57436"/>
                  </a:lnTo>
                  <a:cubicBezTo>
                    <a:pt x="141088" y="54549"/>
                    <a:pt x="140928" y="50029"/>
                    <a:pt x="138042" y="47339"/>
                  </a:cubicBezTo>
                  <a:cubicBezTo>
                    <a:pt x="135299" y="44783"/>
                    <a:pt x="131045" y="44783"/>
                    <a:pt x="128302" y="47339"/>
                  </a:cubicBezTo>
                  <a:close/>
                  <a:moveTo>
                    <a:pt x="161925" y="104623"/>
                  </a:moveTo>
                  <a:cubicBezTo>
                    <a:pt x="172441" y="104284"/>
                    <a:pt x="181239" y="112535"/>
                    <a:pt x="181577" y="123051"/>
                  </a:cubicBezTo>
                  <a:cubicBezTo>
                    <a:pt x="181915" y="133566"/>
                    <a:pt x="173665" y="142365"/>
                    <a:pt x="163149" y="142703"/>
                  </a:cubicBezTo>
                  <a:cubicBezTo>
                    <a:pt x="162747" y="142716"/>
                    <a:pt x="162345" y="142716"/>
                    <a:pt x="161944" y="142704"/>
                  </a:cubicBezTo>
                  <a:cubicBezTo>
                    <a:pt x="151428" y="142376"/>
                    <a:pt x="143168" y="133586"/>
                    <a:pt x="143496" y="123070"/>
                  </a:cubicBezTo>
                  <a:cubicBezTo>
                    <a:pt x="143808" y="113022"/>
                    <a:pt x="151877" y="104946"/>
                    <a:pt x="161925" y="104623"/>
                  </a:cubicBezTo>
                  <a:close/>
                  <a:moveTo>
                    <a:pt x="138113" y="152248"/>
                  </a:moveTo>
                  <a:lnTo>
                    <a:pt x="185738" y="152248"/>
                  </a:lnTo>
                  <a:cubicBezTo>
                    <a:pt x="193628" y="152248"/>
                    <a:pt x="200025" y="158645"/>
                    <a:pt x="200025" y="166535"/>
                  </a:cubicBezTo>
                  <a:cubicBezTo>
                    <a:pt x="200025" y="177165"/>
                    <a:pt x="195653" y="185680"/>
                    <a:pt x="188481" y="191433"/>
                  </a:cubicBezTo>
                  <a:cubicBezTo>
                    <a:pt x="181423" y="197101"/>
                    <a:pt x="171955" y="199873"/>
                    <a:pt x="161925" y="199873"/>
                  </a:cubicBezTo>
                  <a:cubicBezTo>
                    <a:pt x="151895" y="199873"/>
                    <a:pt x="142427" y="197110"/>
                    <a:pt x="135369" y="191433"/>
                  </a:cubicBezTo>
                  <a:cubicBezTo>
                    <a:pt x="129162" y="186495"/>
                    <a:pt x="125135" y="179321"/>
                    <a:pt x="124149" y="171450"/>
                  </a:cubicBezTo>
                  <a:cubicBezTo>
                    <a:pt x="123931" y="169821"/>
                    <a:pt x="123822" y="168179"/>
                    <a:pt x="123825" y="166535"/>
                  </a:cubicBezTo>
                  <a:cubicBezTo>
                    <a:pt x="123825" y="158645"/>
                    <a:pt x="130222" y="152248"/>
                    <a:pt x="138113" y="152248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5E77FB-5517-2050-2091-AC8F1D44B15E}"/>
              </a:ext>
            </a:extLst>
          </p:cNvPr>
          <p:cNvSpPr txBox="1"/>
          <p:nvPr/>
        </p:nvSpPr>
        <p:spPr>
          <a:xfrm>
            <a:off x="9578444" y="3661965"/>
            <a:ext cx="173284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</a:t>
            </a:r>
            <a:b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067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4491 L 1.875E-6 3.33333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0.04491 L 1.875E-6 3.33333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0.04607 L -1.45833E-6 -1.48148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875E-6 -0.04491 L 1.875E-6 3.33333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-0.04491 L 1.875E-6 3.3333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875E-6 -0.04491 L 1.875E-6 3.33333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2" grpId="0"/>
      <p:bldP spid="2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013673-29C3-D4B4-BCC5-F06F0877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73804" y="2034295"/>
            <a:ext cx="9489434" cy="3215038"/>
          </a:xfrm>
          <a:prstGeom prst="roundRect">
            <a:avLst>
              <a:gd name="adj" fmla="val 4905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0084F-169D-0C95-E7AC-0851043F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Generate static HTML content with components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0B3D5A-060D-9894-4A15-2B9A4BB095C1}"/>
              </a:ext>
            </a:extLst>
          </p:cNvPr>
          <p:cNvGrpSpPr/>
          <p:nvPr/>
        </p:nvGrpSpPr>
        <p:grpSpPr>
          <a:xfrm>
            <a:off x="613083" y="3035877"/>
            <a:ext cx="1121442" cy="1121442"/>
            <a:chOff x="613083" y="3035877"/>
            <a:chExt cx="1121442" cy="112144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575B45-7FD4-CC03-C870-D6D9E6A64F20}"/>
                </a:ext>
              </a:extLst>
            </p:cNvPr>
            <p:cNvSpPr/>
            <p:nvPr/>
          </p:nvSpPr>
          <p:spPr bwMode="auto">
            <a:xfrm>
              <a:off x="613083" y="3035877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891CC371-098A-D42F-6855-A4C3B21C32A9}"/>
                </a:ext>
              </a:extLst>
            </p:cNvPr>
            <p:cNvSpPr/>
            <p:nvPr/>
          </p:nvSpPr>
          <p:spPr>
            <a:xfrm>
              <a:off x="902372" y="3313928"/>
              <a:ext cx="542864" cy="565340"/>
            </a:xfrm>
            <a:custGeom>
              <a:avLst/>
              <a:gdLst>
                <a:gd name="connsiteX0" fmla="*/ 89274 w 178348"/>
                <a:gd name="connsiteY0" fmla="*/ 0 h 185732"/>
                <a:gd name="connsiteX1" fmla="*/ 110058 w 178348"/>
                <a:gd name="connsiteY1" fmla="*/ 2410 h 185732"/>
                <a:gd name="connsiteX2" fmla="*/ 115601 w 178348"/>
                <a:gd name="connsiteY2" fmla="*/ 8592 h 185732"/>
                <a:gd name="connsiteX3" fmla="*/ 117220 w 178348"/>
                <a:gd name="connsiteY3" fmla="*/ 23136 h 185732"/>
                <a:gd name="connsiteX4" fmla="*/ 131782 w 178348"/>
                <a:gd name="connsiteY4" fmla="*/ 34777 h 185732"/>
                <a:gd name="connsiteX5" fmla="*/ 135575 w 178348"/>
                <a:gd name="connsiteY5" fmla="*/ 33766 h 185732"/>
                <a:gd name="connsiteX6" fmla="*/ 148920 w 178348"/>
                <a:gd name="connsiteY6" fmla="*/ 27908 h 185732"/>
                <a:gd name="connsiteX7" fmla="*/ 157016 w 178348"/>
                <a:gd name="connsiteY7" fmla="*/ 29566 h 185732"/>
                <a:gd name="connsiteX8" fmla="*/ 178009 w 178348"/>
                <a:gd name="connsiteY8" fmla="*/ 65684 h 185732"/>
                <a:gd name="connsiteX9" fmla="*/ 175428 w 178348"/>
                <a:gd name="connsiteY9" fmla="*/ 73543 h 185732"/>
                <a:gd name="connsiteX10" fmla="*/ 163598 w 178348"/>
                <a:gd name="connsiteY10" fmla="*/ 82267 h 185732"/>
                <a:gd name="connsiteX11" fmla="*/ 160784 w 178348"/>
                <a:gd name="connsiteY11" fmla="*/ 100656 h 185732"/>
                <a:gd name="connsiteX12" fmla="*/ 163598 w 178348"/>
                <a:gd name="connsiteY12" fmla="*/ 103470 h 185732"/>
                <a:gd name="connsiteX13" fmla="*/ 175437 w 178348"/>
                <a:gd name="connsiteY13" fmla="*/ 112185 h 185732"/>
                <a:gd name="connsiteX14" fmla="*/ 178028 w 178348"/>
                <a:gd name="connsiteY14" fmla="*/ 120053 h 185732"/>
                <a:gd name="connsiteX15" fmla="*/ 157035 w 178348"/>
                <a:gd name="connsiteY15" fmla="*/ 156172 h 185732"/>
                <a:gd name="connsiteX16" fmla="*/ 148958 w 178348"/>
                <a:gd name="connsiteY16" fmla="*/ 157839 h 185732"/>
                <a:gd name="connsiteX17" fmla="*/ 135556 w 178348"/>
                <a:gd name="connsiteY17" fmla="*/ 151962 h 185732"/>
                <a:gd name="connsiteX18" fmla="*/ 118240 w 178348"/>
                <a:gd name="connsiteY18" fmla="*/ 158722 h 185732"/>
                <a:gd name="connsiteX19" fmla="*/ 117211 w 178348"/>
                <a:gd name="connsiteY19" fmla="*/ 162573 h 185732"/>
                <a:gd name="connsiteX20" fmla="*/ 115601 w 178348"/>
                <a:gd name="connsiteY20" fmla="*/ 177108 h 185732"/>
                <a:gd name="connsiteX21" fmla="*/ 110153 w 178348"/>
                <a:gd name="connsiteY21" fmla="*/ 183271 h 185732"/>
                <a:gd name="connsiteX22" fmla="*/ 68186 w 178348"/>
                <a:gd name="connsiteY22" fmla="*/ 183271 h 185732"/>
                <a:gd name="connsiteX23" fmla="*/ 62737 w 178348"/>
                <a:gd name="connsiteY23" fmla="*/ 177108 h 185732"/>
                <a:gd name="connsiteX24" fmla="*/ 61137 w 178348"/>
                <a:gd name="connsiteY24" fmla="*/ 162592 h 185732"/>
                <a:gd name="connsiteX25" fmla="*/ 46567 w 178348"/>
                <a:gd name="connsiteY25" fmla="*/ 151005 h 185732"/>
                <a:gd name="connsiteX26" fmla="*/ 42792 w 178348"/>
                <a:gd name="connsiteY26" fmla="*/ 152019 h 185732"/>
                <a:gd name="connsiteX27" fmla="*/ 29400 w 178348"/>
                <a:gd name="connsiteY27" fmla="*/ 157886 h 185732"/>
                <a:gd name="connsiteX28" fmla="*/ 21313 w 178348"/>
                <a:gd name="connsiteY28" fmla="*/ 156220 h 185732"/>
                <a:gd name="connsiteX29" fmla="*/ 320 w 178348"/>
                <a:gd name="connsiteY29" fmla="*/ 120063 h 185732"/>
                <a:gd name="connsiteX30" fmla="*/ 2911 w 178348"/>
                <a:gd name="connsiteY30" fmla="*/ 112195 h 185732"/>
                <a:gd name="connsiteX31" fmla="*/ 14751 w 178348"/>
                <a:gd name="connsiteY31" fmla="*/ 103470 h 185732"/>
                <a:gd name="connsiteX32" fmla="*/ 17581 w 178348"/>
                <a:gd name="connsiteY32" fmla="*/ 85097 h 185732"/>
                <a:gd name="connsiteX33" fmla="*/ 14751 w 178348"/>
                <a:gd name="connsiteY33" fmla="*/ 82267 h 185732"/>
                <a:gd name="connsiteX34" fmla="*/ 2911 w 178348"/>
                <a:gd name="connsiteY34" fmla="*/ 73562 h 185732"/>
                <a:gd name="connsiteX35" fmla="*/ 330 w 178348"/>
                <a:gd name="connsiteY35" fmla="*/ 65694 h 185732"/>
                <a:gd name="connsiteX36" fmla="*/ 21323 w 178348"/>
                <a:gd name="connsiteY36" fmla="*/ 29575 h 185732"/>
                <a:gd name="connsiteX37" fmla="*/ 29419 w 178348"/>
                <a:gd name="connsiteY37" fmla="*/ 27918 h 185732"/>
                <a:gd name="connsiteX38" fmla="*/ 42754 w 178348"/>
                <a:gd name="connsiteY38" fmla="*/ 33776 h 185732"/>
                <a:gd name="connsiteX39" fmla="*/ 60130 w 178348"/>
                <a:gd name="connsiteY39" fmla="*/ 26909 h 185732"/>
                <a:gd name="connsiteX40" fmla="*/ 61137 w 178348"/>
                <a:gd name="connsiteY40" fmla="*/ 23127 h 185732"/>
                <a:gd name="connsiteX41" fmla="*/ 62757 w 178348"/>
                <a:gd name="connsiteY41" fmla="*/ 8592 h 185732"/>
                <a:gd name="connsiteX42" fmla="*/ 68310 w 178348"/>
                <a:gd name="connsiteY42" fmla="*/ 2400 h 185732"/>
                <a:gd name="connsiteX43" fmla="*/ 89274 w 178348"/>
                <a:gd name="connsiteY43" fmla="*/ 0 h 185732"/>
                <a:gd name="connsiteX44" fmla="*/ 89160 w 178348"/>
                <a:gd name="connsiteY44" fmla="*/ 64294 h 185732"/>
                <a:gd name="connsiteX45" fmla="*/ 60585 w 178348"/>
                <a:gd name="connsiteY45" fmla="*/ 92869 h 185732"/>
                <a:gd name="connsiteX46" fmla="*/ 89160 w 178348"/>
                <a:gd name="connsiteY46" fmla="*/ 121444 h 185732"/>
                <a:gd name="connsiteX47" fmla="*/ 117735 w 178348"/>
                <a:gd name="connsiteY47" fmla="*/ 92869 h 185732"/>
                <a:gd name="connsiteX48" fmla="*/ 89160 w 178348"/>
                <a:gd name="connsiteY48" fmla="*/ 64294 h 1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8348" h="185732">
                  <a:moveTo>
                    <a:pt x="89274" y="0"/>
                  </a:moveTo>
                  <a:cubicBezTo>
                    <a:pt x="96265" y="76"/>
                    <a:pt x="103228" y="886"/>
                    <a:pt x="110058" y="2410"/>
                  </a:cubicBezTo>
                  <a:cubicBezTo>
                    <a:pt x="113036" y="3075"/>
                    <a:pt x="115263" y="5558"/>
                    <a:pt x="115601" y="8592"/>
                  </a:cubicBezTo>
                  <a:lnTo>
                    <a:pt x="117220" y="23136"/>
                  </a:lnTo>
                  <a:cubicBezTo>
                    <a:pt x="118027" y="30372"/>
                    <a:pt x="124547" y="35584"/>
                    <a:pt x="131782" y="34777"/>
                  </a:cubicBezTo>
                  <a:cubicBezTo>
                    <a:pt x="133090" y="34631"/>
                    <a:pt x="134368" y="34290"/>
                    <a:pt x="135575" y="33766"/>
                  </a:cubicBezTo>
                  <a:lnTo>
                    <a:pt x="148920" y="27908"/>
                  </a:lnTo>
                  <a:cubicBezTo>
                    <a:pt x="151696" y="26685"/>
                    <a:pt x="154943" y="27350"/>
                    <a:pt x="157016" y="29566"/>
                  </a:cubicBezTo>
                  <a:cubicBezTo>
                    <a:pt x="166654" y="39863"/>
                    <a:pt x="173832" y="52212"/>
                    <a:pt x="178009" y="65684"/>
                  </a:cubicBezTo>
                  <a:cubicBezTo>
                    <a:pt x="178906" y="68586"/>
                    <a:pt x="177871" y="71738"/>
                    <a:pt x="175428" y="73543"/>
                  </a:cubicBezTo>
                  <a:lnTo>
                    <a:pt x="163598" y="82267"/>
                  </a:lnTo>
                  <a:cubicBezTo>
                    <a:pt x="157743" y="86568"/>
                    <a:pt x="156483" y="94801"/>
                    <a:pt x="160784" y="100656"/>
                  </a:cubicBezTo>
                  <a:cubicBezTo>
                    <a:pt x="161574" y="101731"/>
                    <a:pt x="162522" y="102680"/>
                    <a:pt x="163598" y="103470"/>
                  </a:cubicBezTo>
                  <a:lnTo>
                    <a:pt x="175437" y="112185"/>
                  </a:lnTo>
                  <a:cubicBezTo>
                    <a:pt x="177888" y="113989"/>
                    <a:pt x="178928" y="117146"/>
                    <a:pt x="178028" y="120053"/>
                  </a:cubicBezTo>
                  <a:cubicBezTo>
                    <a:pt x="173849" y="133524"/>
                    <a:pt x="166672" y="145873"/>
                    <a:pt x="157035" y="156172"/>
                  </a:cubicBezTo>
                  <a:cubicBezTo>
                    <a:pt x="154967" y="158383"/>
                    <a:pt x="151731" y="159050"/>
                    <a:pt x="148958" y="157839"/>
                  </a:cubicBezTo>
                  <a:lnTo>
                    <a:pt x="135556" y="151962"/>
                  </a:lnTo>
                  <a:cubicBezTo>
                    <a:pt x="128908" y="149046"/>
                    <a:pt x="121154" y="152073"/>
                    <a:pt x="118240" y="158722"/>
                  </a:cubicBezTo>
                  <a:cubicBezTo>
                    <a:pt x="117703" y="159946"/>
                    <a:pt x="117356" y="161244"/>
                    <a:pt x="117211" y="162573"/>
                  </a:cubicBezTo>
                  <a:lnTo>
                    <a:pt x="115601" y="177108"/>
                  </a:lnTo>
                  <a:cubicBezTo>
                    <a:pt x="115269" y="180106"/>
                    <a:pt x="113089" y="182573"/>
                    <a:pt x="110153" y="183271"/>
                  </a:cubicBezTo>
                  <a:cubicBezTo>
                    <a:pt x="96356" y="186553"/>
                    <a:pt x="81983" y="186553"/>
                    <a:pt x="68186" y="183271"/>
                  </a:cubicBezTo>
                  <a:cubicBezTo>
                    <a:pt x="65251" y="182573"/>
                    <a:pt x="63070" y="180106"/>
                    <a:pt x="62737" y="177108"/>
                  </a:cubicBezTo>
                  <a:lnTo>
                    <a:pt x="61137" y="162592"/>
                  </a:lnTo>
                  <a:cubicBezTo>
                    <a:pt x="60314" y="155369"/>
                    <a:pt x="53790" y="150181"/>
                    <a:pt x="46567" y="151005"/>
                  </a:cubicBezTo>
                  <a:cubicBezTo>
                    <a:pt x="45265" y="151153"/>
                    <a:pt x="43993" y="151495"/>
                    <a:pt x="42792" y="152019"/>
                  </a:cubicBezTo>
                  <a:lnTo>
                    <a:pt x="29400" y="157886"/>
                  </a:lnTo>
                  <a:cubicBezTo>
                    <a:pt x="26624" y="159103"/>
                    <a:pt x="23382" y="158434"/>
                    <a:pt x="21313" y="156220"/>
                  </a:cubicBezTo>
                  <a:cubicBezTo>
                    <a:pt x="11671" y="145910"/>
                    <a:pt x="4493" y="133547"/>
                    <a:pt x="320" y="120063"/>
                  </a:cubicBezTo>
                  <a:cubicBezTo>
                    <a:pt x="-580" y="117156"/>
                    <a:pt x="460" y="113998"/>
                    <a:pt x="2911" y="112195"/>
                  </a:cubicBezTo>
                  <a:lnTo>
                    <a:pt x="14751" y="103470"/>
                  </a:lnTo>
                  <a:cubicBezTo>
                    <a:pt x="20605" y="99178"/>
                    <a:pt x="21873" y="90952"/>
                    <a:pt x="17581" y="85097"/>
                  </a:cubicBezTo>
                  <a:cubicBezTo>
                    <a:pt x="16787" y="84015"/>
                    <a:pt x="15833" y="83061"/>
                    <a:pt x="14751" y="82267"/>
                  </a:cubicBezTo>
                  <a:lnTo>
                    <a:pt x="2911" y="73562"/>
                  </a:lnTo>
                  <a:cubicBezTo>
                    <a:pt x="463" y="71756"/>
                    <a:pt x="-573" y="68599"/>
                    <a:pt x="330" y="65694"/>
                  </a:cubicBezTo>
                  <a:cubicBezTo>
                    <a:pt x="4507" y="52222"/>
                    <a:pt x="11684" y="39873"/>
                    <a:pt x="21323" y="29575"/>
                  </a:cubicBezTo>
                  <a:cubicBezTo>
                    <a:pt x="23396" y="27359"/>
                    <a:pt x="26642" y="26695"/>
                    <a:pt x="29419" y="27918"/>
                  </a:cubicBezTo>
                  <a:lnTo>
                    <a:pt x="42754" y="33776"/>
                  </a:lnTo>
                  <a:cubicBezTo>
                    <a:pt x="49448" y="36678"/>
                    <a:pt x="57228" y="33603"/>
                    <a:pt x="60130" y="26909"/>
                  </a:cubicBezTo>
                  <a:cubicBezTo>
                    <a:pt x="60652" y="25705"/>
                    <a:pt x="60991" y="24430"/>
                    <a:pt x="61137" y="23127"/>
                  </a:cubicBezTo>
                  <a:lnTo>
                    <a:pt x="62757" y="8592"/>
                  </a:lnTo>
                  <a:cubicBezTo>
                    <a:pt x="63092" y="5552"/>
                    <a:pt x="65324" y="3063"/>
                    <a:pt x="68310" y="2400"/>
                  </a:cubicBezTo>
                  <a:cubicBezTo>
                    <a:pt x="75139" y="886"/>
                    <a:pt x="82121" y="86"/>
                    <a:pt x="89274" y="0"/>
                  </a:cubicBezTo>
                  <a:close/>
                  <a:moveTo>
                    <a:pt x="89160" y="64294"/>
                  </a:moveTo>
                  <a:cubicBezTo>
                    <a:pt x="73378" y="64294"/>
                    <a:pt x="60585" y="77087"/>
                    <a:pt x="60585" y="92869"/>
                  </a:cubicBezTo>
                  <a:cubicBezTo>
                    <a:pt x="60585" y="108651"/>
                    <a:pt x="73378" y="121444"/>
                    <a:pt x="89160" y="121444"/>
                  </a:cubicBezTo>
                  <a:cubicBezTo>
                    <a:pt x="104942" y="121444"/>
                    <a:pt x="117735" y="108651"/>
                    <a:pt x="117735" y="92869"/>
                  </a:cubicBezTo>
                  <a:cubicBezTo>
                    <a:pt x="117735" y="77087"/>
                    <a:pt x="104942" y="64294"/>
                    <a:pt x="89160" y="64294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6AA651-FC80-BD3B-A0DA-0932593E6200}"/>
              </a:ext>
            </a:extLst>
          </p:cNvPr>
          <p:cNvSpPr txBox="1"/>
          <p:nvPr/>
        </p:nvSpPr>
        <p:spPr>
          <a:xfrm>
            <a:off x="2054407" y="2452803"/>
            <a:ext cx="8115978" cy="2254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components for templating and static HTML rendering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 a component directly to a string or stream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 outside of the context of ASP.NET Core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 future static site generation support</a:t>
            </a:r>
          </a:p>
        </p:txBody>
      </p:sp>
    </p:spTree>
    <p:extLst>
      <p:ext uri="{BB962C8B-B14F-4D97-AF65-F5344CB8AC3E}">
        <p14:creationId xmlns:p14="http://schemas.microsoft.com/office/powerpoint/2010/main" val="18994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448 3.33333E-6 L 5E-6 3.33333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/>
      <p:bldP spid="2" grpId="1"/>
      <p:bldP spid="8" grpId="0" uiExpand="1" build="p"/>
      <p:bldP spid="8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Blazor enhancements</a:t>
            </a:r>
          </a:p>
        </p:txBody>
      </p:sp>
    </p:spTree>
    <p:extLst>
      <p:ext uri="{BB962C8B-B14F-4D97-AF65-F5344CB8AC3E}">
        <p14:creationId xmlns:p14="http://schemas.microsoft.com/office/powerpoint/2010/main" val="343779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63F7-1008-59AD-044F-36D7B144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3182027" cy="5683250"/>
          </a:xfrm>
        </p:spPr>
        <p:txBody>
          <a:bodyPr wrap="square" anchor="ctr">
            <a:normAutofit/>
          </a:bodyPr>
          <a:lstStyle/>
          <a:p>
            <a:r>
              <a:rPr lang="en-US"/>
              <a:t>Build rich interactive web UI with Blazor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E14802-8B20-BD91-097B-CF1DE455BB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Fully integrated with ASP.NET Core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Powerful reusable component model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Easily handle UI events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Two-way data binding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Built-in components for forms &amp; validation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Display large data sets with virtualization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Build installable web apps and support offline scenarios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Rich tooling experience with Hot Reload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C#, interop with JavaScript as needed</a:t>
            </a:r>
          </a:p>
        </p:txBody>
      </p:sp>
    </p:spTree>
    <p:extLst>
      <p:ext uri="{BB962C8B-B14F-4D97-AF65-F5344CB8AC3E}">
        <p14:creationId xmlns:p14="http://schemas.microsoft.com/office/powerpoint/2010/main" val="417748917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2BCA67-58DB-7E22-A3BB-9B07BB80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3424" y="1446682"/>
            <a:ext cx="8632426" cy="4073585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1AAB7-AA0B-ED66-B44B-E6E46EEA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.NET </a:t>
            </a:r>
            <a:r>
              <a:rPr lang="en-US" dirty="0" err="1"/>
              <a:t>WebAssembly</a:t>
            </a:r>
            <a:r>
              <a:rPr lang="en-US" dirty="0"/>
              <a:t> improvements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DD055-A80B-248F-89BD-2A4CBBDB5FFE}"/>
              </a:ext>
            </a:extLst>
          </p:cNvPr>
          <p:cNvGrpSpPr/>
          <p:nvPr/>
        </p:nvGrpSpPr>
        <p:grpSpPr>
          <a:xfrm>
            <a:off x="803982" y="3035877"/>
            <a:ext cx="1121442" cy="1121442"/>
            <a:chOff x="803982" y="3035877"/>
            <a:chExt cx="1121442" cy="112144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E1DF98-F320-E17C-015D-F07AFD894C30}"/>
                </a:ext>
              </a:extLst>
            </p:cNvPr>
            <p:cNvSpPr/>
            <p:nvPr/>
          </p:nvSpPr>
          <p:spPr bwMode="auto">
            <a:xfrm>
              <a:off x="803982" y="3035877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57" name="Graphic 261">
              <a:extLst>
                <a:ext uri="{FF2B5EF4-FFF2-40B4-BE49-F238E27FC236}">
                  <a16:creationId xmlns:a16="http://schemas.microsoft.com/office/drawing/2014/main" id="{FCF5BEE7-1201-C8ED-1249-9D8B4F252652}"/>
                </a:ext>
              </a:extLst>
            </p:cNvPr>
            <p:cNvSpPr/>
            <p:nvPr/>
          </p:nvSpPr>
          <p:spPr>
            <a:xfrm>
              <a:off x="1069517" y="3360375"/>
              <a:ext cx="590373" cy="472446"/>
            </a:xfrm>
            <a:custGeom>
              <a:avLst/>
              <a:gdLst>
                <a:gd name="connsiteX0" fmla="*/ 115929 w 381000"/>
                <a:gd name="connsiteY0" fmla="*/ 278343 h 304895"/>
                <a:gd name="connsiteX1" fmla="*/ 230156 w 381000"/>
                <a:gd name="connsiteY1" fmla="*/ 11557 h 304895"/>
                <a:gd name="connsiteX2" fmla="*/ 255167 w 381000"/>
                <a:gd name="connsiteY2" fmla="*/ 1542 h 304895"/>
                <a:gd name="connsiteX3" fmla="*/ 265938 w 381000"/>
                <a:gd name="connsiteY3" fmla="*/ 24460 h 304895"/>
                <a:gd name="connsiteX4" fmla="*/ 265180 w 381000"/>
                <a:gd name="connsiteY4" fmla="*/ 26553 h 304895"/>
                <a:gd name="connsiteX5" fmla="*/ 150954 w 381000"/>
                <a:gd name="connsiteY5" fmla="*/ 293340 h 304895"/>
                <a:gd name="connsiteX6" fmla="*/ 125944 w 381000"/>
                <a:gd name="connsiteY6" fmla="*/ 303354 h 304895"/>
                <a:gd name="connsiteX7" fmla="*/ 115173 w 381000"/>
                <a:gd name="connsiteY7" fmla="*/ 280435 h 304895"/>
                <a:gd name="connsiteX8" fmla="*/ 115929 w 381000"/>
                <a:gd name="connsiteY8" fmla="*/ 278343 h 304895"/>
                <a:gd name="connsiteX9" fmla="*/ 230156 w 381000"/>
                <a:gd name="connsiteY9" fmla="*/ 11557 h 304895"/>
                <a:gd name="connsiteX10" fmla="*/ 115929 w 381000"/>
                <a:gd name="connsiteY10" fmla="*/ 278343 h 304895"/>
                <a:gd name="connsiteX11" fmla="*/ 5580 w 381000"/>
                <a:gd name="connsiteY11" fmla="*/ 138934 h 304895"/>
                <a:gd name="connsiteX12" fmla="*/ 81780 w 381000"/>
                <a:gd name="connsiteY12" fmla="*/ 62735 h 304895"/>
                <a:gd name="connsiteX13" fmla="*/ 108720 w 381000"/>
                <a:gd name="connsiteY13" fmla="*/ 62735 h 304895"/>
                <a:gd name="connsiteX14" fmla="*/ 110305 w 381000"/>
                <a:gd name="connsiteY14" fmla="*/ 87881 h 304895"/>
                <a:gd name="connsiteX15" fmla="*/ 108720 w 381000"/>
                <a:gd name="connsiteY15" fmla="*/ 89675 h 304895"/>
                <a:gd name="connsiteX16" fmla="*/ 45991 w 381000"/>
                <a:gd name="connsiteY16" fmla="*/ 152406 h 304895"/>
                <a:gd name="connsiteX17" fmla="*/ 108720 w 381000"/>
                <a:gd name="connsiteY17" fmla="*/ 215134 h 304895"/>
                <a:gd name="connsiteX18" fmla="*/ 108720 w 381000"/>
                <a:gd name="connsiteY18" fmla="*/ 242076 h 304895"/>
                <a:gd name="connsiteX19" fmla="*/ 83574 w 381000"/>
                <a:gd name="connsiteY19" fmla="*/ 243661 h 304895"/>
                <a:gd name="connsiteX20" fmla="*/ 81780 w 381000"/>
                <a:gd name="connsiteY20" fmla="*/ 242076 h 304895"/>
                <a:gd name="connsiteX21" fmla="*/ 5580 w 381000"/>
                <a:gd name="connsiteY21" fmla="*/ 165876 h 304895"/>
                <a:gd name="connsiteX22" fmla="*/ 3995 w 381000"/>
                <a:gd name="connsiteY22" fmla="*/ 140730 h 304895"/>
                <a:gd name="connsiteX23" fmla="*/ 5580 w 381000"/>
                <a:gd name="connsiteY23" fmla="*/ 138934 h 304895"/>
                <a:gd name="connsiteX24" fmla="*/ 81780 w 381000"/>
                <a:gd name="connsiteY24" fmla="*/ 62735 h 304895"/>
                <a:gd name="connsiteX25" fmla="*/ 5580 w 381000"/>
                <a:gd name="connsiteY25" fmla="*/ 138934 h 304895"/>
                <a:gd name="connsiteX26" fmla="*/ 272265 w 381000"/>
                <a:gd name="connsiteY26" fmla="*/ 62711 h 304895"/>
                <a:gd name="connsiteX27" fmla="*/ 297411 w 381000"/>
                <a:gd name="connsiteY27" fmla="*/ 61127 h 304895"/>
                <a:gd name="connsiteX28" fmla="*/ 299205 w 381000"/>
                <a:gd name="connsiteY28" fmla="*/ 62712 h 304895"/>
                <a:gd name="connsiteX29" fmla="*/ 375420 w 381000"/>
                <a:gd name="connsiteY29" fmla="*/ 138935 h 304895"/>
                <a:gd name="connsiteX30" fmla="*/ 376998 w 381000"/>
                <a:gd name="connsiteY30" fmla="*/ 164089 h 304895"/>
                <a:gd name="connsiteX31" fmla="*/ 375411 w 381000"/>
                <a:gd name="connsiteY31" fmla="*/ 165884 h 304895"/>
                <a:gd name="connsiteX32" fmla="*/ 299196 w 381000"/>
                <a:gd name="connsiteY32" fmla="*/ 242000 h 304895"/>
                <a:gd name="connsiteX33" fmla="*/ 272255 w 381000"/>
                <a:gd name="connsiteY33" fmla="*/ 241981 h 304895"/>
                <a:gd name="connsiteX34" fmla="*/ 270687 w 381000"/>
                <a:gd name="connsiteY34" fmla="*/ 216835 h 304895"/>
                <a:gd name="connsiteX35" fmla="*/ 272272 w 381000"/>
                <a:gd name="connsiteY35" fmla="*/ 215040 h 304895"/>
                <a:gd name="connsiteX36" fmla="*/ 335002 w 381000"/>
                <a:gd name="connsiteY36" fmla="*/ 152396 h 304895"/>
                <a:gd name="connsiteX37" fmla="*/ 272263 w 381000"/>
                <a:gd name="connsiteY37" fmla="*/ 89652 h 304895"/>
                <a:gd name="connsiteX38" fmla="*/ 272265 w 381000"/>
                <a:gd name="connsiteY38" fmla="*/ 62711 h 30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1000" h="304895">
                  <a:moveTo>
                    <a:pt x="115929" y="278343"/>
                  </a:moveTo>
                  <a:lnTo>
                    <a:pt x="230156" y="11557"/>
                  </a:lnTo>
                  <a:cubicBezTo>
                    <a:pt x="234296" y="1885"/>
                    <a:pt x="245494" y="-2598"/>
                    <a:pt x="255167" y="1542"/>
                  </a:cubicBezTo>
                  <a:cubicBezTo>
                    <a:pt x="264147" y="5388"/>
                    <a:pt x="268655" y="15318"/>
                    <a:pt x="265938" y="24460"/>
                  </a:cubicBezTo>
                  <a:lnTo>
                    <a:pt x="265180" y="26553"/>
                  </a:lnTo>
                  <a:lnTo>
                    <a:pt x="150954" y="293340"/>
                  </a:lnTo>
                  <a:cubicBezTo>
                    <a:pt x="146813" y="303011"/>
                    <a:pt x="135615" y="307494"/>
                    <a:pt x="125944" y="303354"/>
                  </a:cubicBezTo>
                  <a:cubicBezTo>
                    <a:pt x="116963" y="299508"/>
                    <a:pt x="112455" y="289579"/>
                    <a:pt x="115173" y="280435"/>
                  </a:cubicBezTo>
                  <a:lnTo>
                    <a:pt x="115929" y="278343"/>
                  </a:lnTo>
                  <a:lnTo>
                    <a:pt x="230156" y="11557"/>
                  </a:lnTo>
                  <a:lnTo>
                    <a:pt x="115929" y="278343"/>
                  </a:lnTo>
                  <a:close/>
                  <a:moveTo>
                    <a:pt x="5580" y="138934"/>
                  </a:moveTo>
                  <a:lnTo>
                    <a:pt x="81780" y="62735"/>
                  </a:lnTo>
                  <a:cubicBezTo>
                    <a:pt x="89219" y="55295"/>
                    <a:pt x="101281" y="55295"/>
                    <a:pt x="108720" y="62735"/>
                  </a:cubicBezTo>
                  <a:cubicBezTo>
                    <a:pt x="115588" y="69602"/>
                    <a:pt x="116116" y="80408"/>
                    <a:pt x="110305" y="87881"/>
                  </a:cubicBezTo>
                  <a:lnTo>
                    <a:pt x="108720" y="89675"/>
                  </a:lnTo>
                  <a:lnTo>
                    <a:pt x="45991" y="152406"/>
                  </a:lnTo>
                  <a:lnTo>
                    <a:pt x="108720" y="215134"/>
                  </a:lnTo>
                  <a:cubicBezTo>
                    <a:pt x="116160" y="222574"/>
                    <a:pt x="116160" y="234635"/>
                    <a:pt x="108720" y="242076"/>
                  </a:cubicBezTo>
                  <a:cubicBezTo>
                    <a:pt x="101853" y="248942"/>
                    <a:pt x="91047" y="249471"/>
                    <a:pt x="83574" y="243661"/>
                  </a:cubicBezTo>
                  <a:lnTo>
                    <a:pt x="81780" y="242076"/>
                  </a:lnTo>
                  <a:lnTo>
                    <a:pt x="5580" y="165876"/>
                  </a:lnTo>
                  <a:cubicBezTo>
                    <a:pt x="-1288" y="159008"/>
                    <a:pt x="-1816" y="148201"/>
                    <a:pt x="3995" y="140730"/>
                  </a:cubicBezTo>
                  <a:lnTo>
                    <a:pt x="5580" y="138934"/>
                  </a:lnTo>
                  <a:lnTo>
                    <a:pt x="81780" y="62735"/>
                  </a:lnTo>
                  <a:lnTo>
                    <a:pt x="5580" y="138934"/>
                  </a:lnTo>
                  <a:close/>
                  <a:moveTo>
                    <a:pt x="272265" y="62711"/>
                  </a:moveTo>
                  <a:cubicBezTo>
                    <a:pt x="279132" y="55844"/>
                    <a:pt x="289937" y="55316"/>
                    <a:pt x="297411" y="61127"/>
                  </a:cubicBezTo>
                  <a:lnTo>
                    <a:pt x="299205" y="62712"/>
                  </a:lnTo>
                  <a:lnTo>
                    <a:pt x="375420" y="138935"/>
                  </a:lnTo>
                  <a:cubicBezTo>
                    <a:pt x="382292" y="145805"/>
                    <a:pt x="382816" y="156618"/>
                    <a:pt x="376998" y="164089"/>
                  </a:cubicBezTo>
                  <a:lnTo>
                    <a:pt x="375411" y="165884"/>
                  </a:lnTo>
                  <a:lnTo>
                    <a:pt x="299196" y="242000"/>
                  </a:lnTo>
                  <a:cubicBezTo>
                    <a:pt x="291751" y="249433"/>
                    <a:pt x="279688" y="249425"/>
                    <a:pt x="272255" y="241981"/>
                  </a:cubicBezTo>
                  <a:cubicBezTo>
                    <a:pt x="265391" y="235109"/>
                    <a:pt x="264871" y="224302"/>
                    <a:pt x="270687" y="216835"/>
                  </a:cubicBezTo>
                  <a:lnTo>
                    <a:pt x="272272" y="215040"/>
                  </a:lnTo>
                  <a:lnTo>
                    <a:pt x="335002" y="152396"/>
                  </a:lnTo>
                  <a:lnTo>
                    <a:pt x="272263" y="89652"/>
                  </a:lnTo>
                  <a:cubicBezTo>
                    <a:pt x="264824" y="82212"/>
                    <a:pt x="264824" y="70150"/>
                    <a:pt x="272265" y="6271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76286D9-2AD4-B498-C136-9DAD9B8E7BD9}"/>
              </a:ext>
            </a:extLst>
          </p:cNvPr>
          <p:cNvSpPr txBox="1">
            <a:spLocks/>
          </p:cNvSpPr>
          <p:nvPr/>
        </p:nvSpPr>
        <p:spPr>
          <a:xfrm>
            <a:off x="2280586" y="4157319"/>
            <a:ext cx="303585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SIMD &amp; exception handling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2270E9E-B07F-80A7-209C-B01ADA6132AC}"/>
              </a:ext>
            </a:extLst>
          </p:cNvPr>
          <p:cNvSpPr txBox="1">
            <a:spLocks/>
          </p:cNvSpPr>
          <p:nvPr/>
        </p:nvSpPr>
        <p:spPr>
          <a:xfrm>
            <a:off x="2280586" y="2907396"/>
            <a:ext cx="298141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Hot reload improvements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C1EB70-2170-EA9A-DEAF-5EB0EC63A8FA}"/>
              </a:ext>
            </a:extLst>
          </p:cNvPr>
          <p:cNvGrpSpPr/>
          <p:nvPr/>
        </p:nvGrpSpPr>
        <p:grpSpPr>
          <a:xfrm>
            <a:off x="2960966" y="1698685"/>
            <a:ext cx="5471976" cy="921197"/>
            <a:chOff x="2960966" y="1698685"/>
            <a:chExt cx="5471976" cy="921197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FA79124-D97F-1383-53C2-DD3949D1B390}"/>
                </a:ext>
              </a:extLst>
            </p:cNvPr>
            <p:cNvSpPr/>
            <p:nvPr/>
          </p:nvSpPr>
          <p:spPr bwMode="auto">
            <a:xfrm>
              <a:off x="2960966" y="1698685"/>
              <a:ext cx="5471976" cy="921197"/>
            </a:xfrm>
            <a:prstGeom prst="roundRect">
              <a:avLst>
                <a:gd name="adj" fmla="val 12293"/>
              </a:avLst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AED47E1-6C7D-AA68-508A-5159711CD855}"/>
                </a:ext>
              </a:extLst>
            </p:cNvPr>
            <p:cNvGrpSpPr/>
            <p:nvPr/>
          </p:nvGrpSpPr>
          <p:grpSpPr>
            <a:xfrm>
              <a:off x="4974992" y="1845992"/>
              <a:ext cx="3277328" cy="625920"/>
              <a:chOff x="6927829" y="1968036"/>
              <a:chExt cx="3277328" cy="6259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80B07F-48F5-6715-FFDE-441C4A5C28CE}"/>
                  </a:ext>
                </a:extLst>
              </p:cNvPr>
              <p:cNvSpPr txBox="1"/>
              <p:nvPr/>
            </p:nvSpPr>
            <p:spPr>
              <a:xfrm>
                <a:off x="6927829" y="1968036"/>
                <a:ext cx="3277328" cy="28336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 defTabSz="914367" fontAlgn="base">
                  <a:spcBef>
                    <a:spcPct val="0"/>
                  </a:spcBef>
                  <a:spcAft>
                    <a:spcPct val="0"/>
                  </a:spcAft>
                  <a:defRPr sz="1600" b="1" kern="0">
                    <a:ln w="3175">
                      <a:noFill/>
                    </a:ln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dirty="0"/>
                  <a:t>20% faster UI rendering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D4E060-84A6-2CD5-0E53-7B4B28AE5BEB}"/>
                  </a:ext>
                </a:extLst>
              </p:cNvPr>
              <p:cNvSpPr txBox="1"/>
              <p:nvPr/>
            </p:nvSpPr>
            <p:spPr>
              <a:xfrm>
                <a:off x="6927829" y="2310590"/>
                <a:ext cx="3277328" cy="28336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 defTabSz="914367" fontAlgn="base">
                  <a:spcBef>
                    <a:spcPct val="0"/>
                  </a:spcBef>
                  <a:spcAft>
                    <a:spcPct val="0"/>
                  </a:spcAft>
                  <a:defRPr sz="1600" b="1" kern="0">
                    <a:ln w="3175">
                      <a:noFill/>
                    </a:ln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dirty="0"/>
                  <a:t>2x faster JSON deserialization</a:t>
                </a:r>
              </a:p>
            </p:txBody>
          </p:sp>
        </p:grpSp>
      </p:grp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0A2CD84-4FD0-96B7-3DC6-CF6D13A0E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197361" y="1921920"/>
            <a:ext cx="265198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Jiterpreter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CD18778-A3E9-B805-15E6-CA369FFE894B}"/>
              </a:ext>
            </a:extLst>
          </p:cNvPr>
          <p:cNvSpPr txBox="1">
            <a:spLocks/>
          </p:cNvSpPr>
          <p:nvPr/>
        </p:nvSpPr>
        <p:spPr>
          <a:xfrm>
            <a:off x="6096000" y="4204654"/>
            <a:ext cx="36503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CSP compatibility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09A8D6B3-3960-8C04-9E47-A2016C9BE80B}"/>
              </a:ext>
            </a:extLst>
          </p:cNvPr>
          <p:cNvSpPr txBox="1">
            <a:spLocks/>
          </p:cNvSpPr>
          <p:nvPr/>
        </p:nvSpPr>
        <p:spPr>
          <a:xfrm>
            <a:off x="6135240" y="2907396"/>
            <a:ext cx="306183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Web-friendly packaging (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Webcil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11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0.04607 L -2.70833E-6 -3.7037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448 4.44444E-6 L 1.04167E-6 4.44444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0.04607 L -3.54167E-6 -4.0740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148 -4.81481E-6 L 2.5E-6 -4.81481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0.04607 L 5E-6 -4.07407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0.04607 L 3.95833E-6 -4.07407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0.04607 L 1.45833E-6 -1.48148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6.25E-7 0.04607 L 6.25E-7 -4.44444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2" grpId="0"/>
      <p:bldP spid="2" grpId="1"/>
      <p:bldP spid="42" grpId="0"/>
      <p:bldP spid="42" grpId="1"/>
      <p:bldP spid="41" grpId="0"/>
      <p:bldP spid="41" grpId="1"/>
      <p:bldP spid="39" grpId="0"/>
      <p:bldP spid="39" grpId="1"/>
      <p:bldP spid="43" grpId="0"/>
      <p:bldP spid="43" grpId="1"/>
      <p:bldP spid="44" grpId="0"/>
      <p:bldP spid="4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A2E9-6967-195C-181D-47F09F4E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</a:t>
            </a:r>
            <a:r>
              <a:rPr lang="en-US"/>
              <a:t>Blazor apps to </a:t>
            </a:r>
            <a:r>
              <a:rPr lang="en-US" dirty="0"/>
              <a:t>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A9C80-3CA8-F345-B06B-8B4915156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Existing Blazor Server &amp; Blazor WebAssembly apps will just work</a:t>
            </a:r>
          </a:p>
          <a:p>
            <a:r>
              <a:rPr lang="en-US" dirty="0"/>
              <a:t>Optionally upgrade Blazor apps to use the new full stack UI patterns</a:t>
            </a:r>
          </a:p>
        </p:txBody>
      </p:sp>
    </p:spTree>
    <p:extLst>
      <p:ext uri="{BB962C8B-B14F-4D97-AF65-F5344CB8AC3E}">
        <p14:creationId xmlns:p14="http://schemas.microsoft.com/office/powerpoint/2010/main" val="216395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09DD-1212-C00D-E1A5-5779A067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</a:t>
            </a:r>
            <a:r>
              <a:rPr lang="en-US" dirty="0" err="1"/>
              <a:t>Blazor</a:t>
            </a:r>
            <a:r>
              <a:rPr lang="en-US" dirty="0"/>
              <a:t> with existing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F3E7-9B7C-0674-68FA-3C5D87CE2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Blazor pages to an existing ASP.NET Core app</a:t>
            </a:r>
          </a:p>
          <a:p>
            <a:r>
              <a:rPr lang="en-US" dirty="0"/>
              <a:t>Use the existing component tag helper to render Blazor components from an MVC View or Razor Page</a:t>
            </a:r>
          </a:p>
          <a:p>
            <a:r>
              <a:rPr lang="en-US" dirty="0"/>
              <a:t>Use the new </a:t>
            </a:r>
            <a:r>
              <a:rPr lang="en-US" dirty="0" err="1"/>
              <a:t>RazorComponentResult</a:t>
            </a:r>
            <a:r>
              <a:rPr lang="en-US" dirty="0"/>
              <a:t> to render Blazor components from MVC controllers and minimal APIs</a:t>
            </a:r>
          </a:p>
          <a:p>
            <a:r>
              <a:rPr lang="en-US" dirty="0"/>
              <a:t>Use Blazor custom elements from any web app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EDDE7F-845C-A2F3-1AEC-82FFBAC9C008}"/>
              </a:ext>
            </a:extLst>
          </p:cNvPr>
          <p:cNvGrpSpPr/>
          <p:nvPr/>
        </p:nvGrpSpPr>
        <p:grpSpPr>
          <a:xfrm>
            <a:off x="528577" y="4995222"/>
            <a:ext cx="10602685" cy="1539433"/>
            <a:chOff x="609600" y="5000263"/>
            <a:chExt cx="10602685" cy="153943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5CC41F-617A-DE93-2062-4A6A2928738B}"/>
                </a:ext>
              </a:extLst>
            </p:cNvPr>
            <p:cNvSpPr txBox="1"/>
            <p:nvPr/>
          </p:nvSpPr>
          <p:spPr>
            <a:xfrm>
              <a:off x="609600" y="5000263"/>
              <a:ext cx="10602685" cy="15394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B38B3D5-370D-2384-7A0E-FF5C728D423E}"/>
                </a:ext>
              </a:extLst>
            </p:cNvPr>
            <p:cNvGrpSpPr/>
            <p:nvPr/>
          </p:nvGrpSpPr>
          <p:grpSpPr>
            <a:xfrm>
              <a:off x="979715" y="5151051"/>
              <a:ext cx="10232570" cy="1245465"/>
              <a:chOff x="609600" y="4801215"/>
              <a:chExt cx="10232570" cy="124546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86D1F8E-3AD8-7244-D343-2E52F5A0BE04}"/>
                  </a:ext>
                </a:extLst>
              </p:cNvPr>
              <p:cNvGrpSpPr/>
              <p:nvPr/>
            </p:nvGrpSpPr>
            <p:grpSpPr>
              <a:xfrm>
                <a:off x="609600" y="4832986"/>
                <a:ext cx="10232570" cy="1213694"/>
                <a:chOff x="609600" y="4660266"/>
                <a:chExt cx="10232570" cy="1213694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1828C11-6911-C280-59D0-5DF28AAFC506}"/>
                    </a:ext>
                  </a:extLst>
                </p:cNvPr>
                <p:cNvSpPr txBox="1"/>
                <p:nvPr/>
              </p:nvSpPr>
              <p:spPr>
                <a:xfrm>
                  <a:off x="609600" y="5042962"/>
                  <a:ext cx="2766646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sz="2400" b="1" kern="0" dirty="0">
                      <a:ln w="3175">
                        <a:noFill/>
                      </a:ln>
                      <a:gradFill>
                        <a:gsLst>
                          <a:gs pos="85000">
                            <a:srgbClr val="3803DB"/>
                          </a:gs>
                          <a:gs pos="0">
                            <a:srgbClr val="C03BC4"/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Space Grotesk" pitchFamily="2" charset="0"/>
                      <a:ea typeface="Open Sans" panose="020B0606030504020204" pitchFamily="34" charset="0"/>
                      <a:cs typeface="Space Grotesk" pitchFamily="2" charset="0"/>
                    </a:rPr>
                    <a:t>10:00 AM - 10:30</a:t>
                  </a:r>
                </a:p>
                <a:p>
                  <a:r>
                    <a:rPr lang="de-DE" sz="2400" b="1" kern="0" dirty="0">
                      <a:ln w="3175">
                        <a:noFill/>
                      </a:ln>
                      <a:gradFill>
                        <a:gsLst>
                          <a:gs pos="85000">
                            <a:srgbClr val="3803DB"/>
                          </a:gs>
                          <a:gs pos="0">
                            <a:srgbClr val="C03BC4"/>
                          </a:gs>
                        </a:gsLst>
                        <a:path path="circle">
                          <a:fillToRect l="100000" t="100000"/>
                        </a:path>
                      </a:gradFill>
                      <a:latin typeface="Space Grotesk" pitchFamily="2" charset="0"/>
                      <a:ea typeface="Open Sans" panose="020B0606030504020204" pitchFamily="34" charset="0"/>
                      <a:cs typeface="Space Grotesk" pitchFamily="2" charset="0"/>
                    </a:rPr>
                    <a:t>AM PST </a:t>
                  </a:r>
                  <a:endParaRPr lang="en-US" sz="2400" b="1" kern="0" dirty="0">
                    <a:ln w="3175">
                      <a:noFill/>
                    </a:ln>
                    <a:gradFill>
                      <a:gsLst>
                        <a:gs pos="85000">
                          <a:srgbClr val="3803DB"/>
                        </a:gs>
                        <a:gs pos="0">
                          <a:srgbClr val="C03BC4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pace Grotesk" pitchFamily="2" charset="0"/>
                    <a:ea typeface="Open Sans" panose="020B0606030504020204" pitchFamily="34" charset="0"/>
                    <a:cs typeface="Space Grotesk" pitchFamily="2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CE200D-8BE9-BDCE-81F4-6C592148E20C}"/>
                    </a:ext>
                  </a:extLst>
                </p:cNvPr>
                <p:cNvSpPr txBox="1"/>
                <p:nvPr/>
              </p:nvSpPr>
              <p:spPr>
                <a:xfrm>
                  <a:off x="3569677" y="4837854"/>
                  <a:ext cx="727249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:r>
                    <a:rPr lang="en-US" sz="2400" spc="-50" dirty="0">
                      <a:solidFill>
                        <a:schemeClr val="tx2">
                          <a:lumMod val="50000"/>
                        </a:schemeClr>
                      </a:solidFill>
                      <a:latin typeface="Space Grotesk Medium" pitchFamily="2" charset="77"/>
                      <a:ea typeface="Open Sans" panose="020B0606030504020204" pitchFamily="34" charset="0"/>
                      <a:cs typeface="Space Grotesk Medium" pitchFamily="2" charset="77"/>
                    </a:rPr>
                    <a:t>Integrating Blazor with existing .NET web apps</a:t>
                  </a:r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351F27B3-388C-D2CA-3664-39D59ADCCF5F}"/>
                    </a:ext>
                  </a:extLst>
                </p:cNvPr>
                <p:cNvSpPr/>
                <p:nvPr/>
              </p:nvSpPr>
              <p:spPr>
                <a:xfrm>
                  <a:off x="3345179" y="4660266"/>
                  <a:ext cx="71071" cy="1213694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b="1" kern="0">
                    <a:ln w="3175">
                      <a:noFill/>
                    </a:ln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1AA844-F573-4B57-FEE9-311C874EC7DC}"/>
                    </a:ext>
                  </a:extLst>
                </p:cNvPr>
                <p:cNvSpPr txBox="1"/>
                <p:nvPr/>
              </p:nvSpPr>
              <p:spPr>
                <a:xfrm>
                  <a:off x="3569677" y="5298887"/>
                  <a:ext cx="6096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>
                      <a:latin typeface="Open Sans" pitchFamily="2" charset="0"/>
                      <a:ea typeface="Open Sans" pitchFamily="2" charset="0"/>
                      <a:cs typeface="Open Sans" pitchFamily="2" charset="0"/>
                    </a:rPr>
                    <a:t>Ed Charbeneau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5053CE-CA52-0C8A-647B-EB636166F64D}"/>
                  </a:ext>
                </a:extLst>
              </p:cNvPr>
              <p:cNvSpPr txBox="1"/>
              <p:nvPr/>
            </p:nvSpPr>
            <p:spPr>
              <a:xfrm>
                <a:off x="609600" y="4801215"/>
                <a:ext cx="21487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400" b="1" spc="-50" dirty="0">
                    <a:solidFill>
                      <a:schemeClr val="tx2">
                        <a:lumMod val="50000"/>
                      </a:schemeClr>
                    </a:solidFill>
                    <a:latin typeface="Space Grotesk" pitchFamily="2" charset="0"/>
                    <a:ea typeface="Open Sans" panose="020B0606030504020204" pitchFamily="34" charset="0"/>
                    <a:cs typeface="Space Grotesk" pitchFamily="2" charset="0"/>
                  </a:rPr>
                  <a:t>Day 3, Nov 16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087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-0.00013 -0.0481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26D47D-84B9-4417-7794-843210B5B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8" y="470242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Existing Blazor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CE872-E7A9-A062-1C93-CD91008C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8" y="1688066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ASP.NET Core app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B1CF7C-167E-30A0-4159-9F7D3C0C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7" y="2905890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MVC Views / Razor Pages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528D67-DF7F-5CAD-ACA1-5275FECAA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7" y="4123714"/>
            <a:ext cx="3837709" cy="969004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Minimal APIs,</a:t>
            </a:r>
            <a:br>
              <a:rPr lang="en-US" sz="2400" dirty="0">
                <a:solidFill>
                  <a:schemeClr val="tx2"/>
                </a:solidFill>
                <a:cs typeface="Segoe UI" pitchFamily="34" charset="0"/>
              </a:rPr>
            </a:b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MVC controllers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2023F-F27C-F99E-E358-2D029A30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6" y="5577882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JS-based web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B56AA-46AE-9F53-7910-9F66F872646A}"/>
              </a:ext>
            </a:extLst>
          </p:cNvPr>
          <p:cNvSpPr txBox="1"/>
          <p:nvPr/>
        </p:nvSpPr>
        <p:spPr>
          <a:xfrm>
            <a:off x="5179564" y="607445"/>
            <a:ext cx="2528457" cy="461665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upgrade</a:t>
            </a: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11A0F-C112-FF42-3A42-22635E72A63C}"/>
              </a:ext>
            </a:extLst>
          </p:cNvPr>
          <p:cNvSpPr txBox="1"/>
          <p:nvPr/>
        </p:nvSpPr>
        <p:spPr>
          <a:xfrm>
            <a:off x="5179564" y="1823562"/>
            <a:ext cx="3054926" cy="461665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Blazor pages</a:t>
            </a:r>
            <a:endParaRPr lang="en-GB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111CF-C4EE-11F1-99EF-28C196681ADA}"/>
              </a:ext>
            </a:extLst>
          </p:cNvPr>
          <p:cNvSpPr txBox="1"/>
          <p:nvPr/>
        </p:nvSpPr>
        <p:spPr>
          <a:xfrm>
            <a:off x="5179564" y="2856720"/>
            <a:ext cx="3464861" cy="830997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&lt;component&gt; tag helper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8A4C2-1274-C1F1-8F17-1801D7500B6C}"/>
              </a:ext>
            </a:extLst>
          </p:cNvPr>
          <p:cNvSpPr txBox="1"/>
          <p:nvPr/>
        </p:nvSpPr>
        <p:spPr>
          <a:xfrm>
            <a:off x="5179564" y="4192717"/>
            <a:ext cx="3685715" cy="830997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a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RazorComponentResult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A221B-2272-8740-A8F8-671D852F4254}"/>
              </a:ext>
            </a:extLst>
          </p:cNvPr>
          <p:cNvSpPr txBox="1"/>
          <p:nvPr/>
        </p:nvSpPr>
        <p:spPr>
          <a:xfrm>
            <a:off x="5179564" y="5528712"/>
            <a:ext cx="3685715" cy="830997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Blazor components as custom elements</a:t>
            </a:r>
            <a:endParaRPr lang="en-GB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8211A8-4823-07FD-C58B-A0498222E639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4361737" y="836572"/>
            <a:ext cx="817827" cy="1706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1DE91B-97AC-9805-DB68-61F0ACDB0741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4361737" y="2054395"/>
            <a:ext cx="817827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522F1B-4467-CB21-25AB-25E1F8F9E2E1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4361736" y="3272219"/>
            <a:ext cx="817828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34EFFC-C412-C648-9521-6B54AD66372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4361736" y="4608216"/>
            <a:ext cx="817828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86FF41-7C0D-24FF-25F7-55935181A29D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4361735" y="5944211"/>
            <a:ext cx="817829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5A75703-27D8-EC5C-E03E-B44039FD5C2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708021" y="838278"/>
            <a:ext cx="2046205" cy="1765356"/>
          </a:xfrm>
          <a:prstGeom prst="bentConnector3">
            <a:avLst>
              <a:gd name="adj1" fmla="val 8645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C8C9427-404C-3C28-1594-F37EF9B8E10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234490" y="2054395"/>
            <a:ext cx="1519736" cy="899416"/>
          </a:xfrm>
          <a:prstGeom prst="bentConnector3">
            <a:avLst>
              <a:gd name="adj1" fmla="val 6203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E1FAE5-88A9-2955-D452-6B32C139229A}"/>
              </a:ext>
            </a:extLst>
          </p:cNvPr>
          <p:cNvCxnSpPr>
            <a:cxnSpLocks/>
            <a:stCxn id="15" idx="3"/>
            <a:endCxn id="78" idx="1"/>
          </p:cNvCxnSpPr>
          <p:nvPr/>
        </p:nvCxnSpPr>
        <p:spPr>
          <a:xfrm flipV="1">
            <a:off x="8644425" y="3272218"/>
            <a:ext cx="1109801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C98150B-2EDA-E0CE-6E95-455A7E086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754226" y="2445835"/>
            <a:ext cx="2137699" cy="1652765"/>
          </a:xfrm>
          <a:prstGeom prst="roundRect">
            <a:avLst>
              <a:gd name="adj" fmla="val 494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use</a:t>
            </a:r>
          </a:p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with</a:t>
            </a:r>
          </a:p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20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 8</a:t>
            </a:r>
            <a:endParaRPr lang="en-US" sz="2000" b="1" kern="0" dirty="0">
              <a:ln w="3175">
                <a:noFill/>
              </a:ln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8D741733-7CAD-B0A2-E555-EB1607631B09}"/>
              </a:ext>
            </a:extLst>
          </p:cNvPr>
          <p:cNvSpPr/>
          <p:nvPr/>
        </p:nvSpPr>
        <p:spPr>
          <a:xfrm>
            <a:off x="8888931" y="3955983"/>
            <a:ext cx="866273" cy="1949116"/>
          </a:xfrm>
          <a:custGeom>
            <a:avLst/>
            <a:gdLst>
              <a:gd name="connsiteX0" fmla="*/ 0 w 866273"/>
              <a:gd name="connsiteY0" fmla="*/ 1949116 h 1949116"/>
              <a:gd name="connsiteX1" fmla="*/ 572703 w 866273"/>
              <a:gd name="connsiteY1" fmla="*/ 1949116 h 1949116"/>
              <a:gd name="connsiteX2" fmla="*/ 572703 w 866273"/>
              <a:gd name="connsiteY2" fmla="*/ 0 h 1949116"/>
              <a:gd name="connsiteX3" fmla="*/ 866273 w 866273"/>
              <a:gd name="connsiteY3" fmla="*/ 0 h 194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1949116">
                <a:moveTo>
                  <a:pt x="0" y="1949116"/>
                </a:moveTo>
                <a:lnTo>
                  <a:pt x="572703" y="1949116"/>
                </a:lnTo>
                <a:lnTo>
                  <a:pt x="572703" y="0"/>
                </a:lnTo>
                <a:lnTo>
                  <a:pt x="866273" y="0"/>
                </a:ln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B26DB18-BF7B-9880-7F3F-2A8F66FB36AB}"/>
              </a:ext>
            </a:extLst>
          </p:cNvPr>
          <p:cNvSpPr/>
          <p:nvPr/>
        </p:nvSpPr>
        <p:spPr>
          <a:xfrm>
            <a:off x="8865279" y="3605806"/>
            <a:ext cx="866273" cy="1178880"/>
          </a:xfrm>
          <a:custGeom>
            <a:avLst/>
            <a:gdLst>
              <a:gd name="connsiteX0" fmla="*/ 0 w 866273"/>
              <a:gd name="connsiteY0" fmla="*/ 1949116 h 1949116"/>
              <a:gd name="connsiteX1" fmla="*/ 572703 w 866273"/>
              <a:gd name="connsiteY1" fmla="*/ 1949116 h 1949116"/>
              <a:gd name="connsiteX2" fmla="*/ 572703 w 866273"/>
              <a:gd name="connsiteY2" fmla="*/ 0 h 1949116"/>
              <a:gd name="connsiteX3" fmla="*/ 866273 w 866273"/>
              <a:gd name="connsiteY3" fmla="*/ 0 h 1949116"/>
              <a:gd name="connsiteX0" fmla="*/ 0 w 866273"/>
              <a:gd name="connsiteY0" fmla="*/ 1965046 h 1965046"/>
              <a:gd name="connsiteX1" fmla="*/ 572703 w 866273"/>
              <a:gd name="connsiteY1" fmla="*/ 1965046 h 1965046"/>
              <a:gd name="connsiteX2" fmla="*/ 351322 w 866273"/>
              <a:gd name="connsiteY2" fmla="*/ 0 h 1965046"/>
              <a:gd name="connsiteX3" fmla="*/ 866273 w 866273"/>
              <a:gd name="connsiteY3" fmla="*/ 15930 h 1965046"/>
              <a:gd name="connsiteX0" fmla="*/ 0 w 866273"/>
              <a:gd name="connsiteY0" fmla="*/ 1965046 h 1966871"/>
              <a:gd name="connsiteX1" fmla="*/ 345482 w 866273"/>
              <a:gd name="connsiteY1" fmla="*/ 1966871 h 1966871"/>
              <a:gd name="connsiteX2" fmla="*/ 351322 w 866273"/>
              <a:gd name="connsiteY2" fmla="*/ 0 h 1966871"/>
              <a:gd name="connsiteX3" fmla="*/ 866273 w 866273"/>
              <a:gd name="connsiteY3" fmla="*/ 15930 h 1966871"/>
              <a:gd name="connsiteX0" fmla="*/ 0 w 866273"/>
              <a:gd name="connsiteY0" fmla="*/ 1954094 h 1955919"/>
              <a:gd name="connsiteX1" fmla="*/ 345482 w 866273"/>
              <a:gd name="connsiteY1" fmla="*/ 1955919 h 1955919"/>
              <a:gd name="connsiteX2" fmla="*/ 364558 w 866273"/>
              <a:gd name="connsiteY2" fmla="*/ 0 h 1955919"/>
              <a:gd name="connsiteX3" fmla="*/ 866273 w 866273"/>
              <a:gd name="connsiteY3" fmla="*/ 4978 h 1955919"/>
              <a:gd name="connsiteX0" fmla="*/ 0 w 866273"/>
              <a:gd name="connsiteY0" fmla="*/ 1949116 h 1950941"/>
              <a:gd name="connsiteX1" fmla="*/ 345482 w 866273"/>
              <a:gd name="connsiteY1" fmla="*/ 1950941 h 1950941"/>
              <a:gd name="connsiteX2" fmla="*/ 344704 w 866273"/>
              <a:gd name="connsiteY2" fmla="*/ 498 h 1950941"/>
              <a:gd name="connsiteX3" fmla="*/ 866273 w 866273"/>
              <a:gd name="connsiteY3" fmla="*/ 0 h 1950941"/>
              <a:gd name="connsiteX0" fmla="*/ 0 w 866273"/>
              <a:gd name="connsiteY0" fmla="*/ 1949116 h 1950941"/>
              <a:gd name="connsiteX1" fmla="*/ 345482 w 866273"/>
              <a:gd name="connsiteY1" fmla="*/ 1950941 h 1950941"/>
              <a:gd name="connsiteX2" fmla="*/ 357940 w 866273"/>
              <a:gd name="connsiteY2" fmla="*/ 5974 h 1950941"/>
              <a:gd name="connsiteX3" fmla="*/ 866273 w 866273"/>
              <a:gd name="connsiteY3" fmla="*/ 0 h 1950941"/>
              <a:gd name="connsiteX0" fmla="*/ 0 w 866273"/>
              <a:gd name="connsiteY0" fmla="*/ 1949116 h 1950941"/>
              <a:gd name="connsiteX1" fmla="*/ 345482 w 866273"/>
              <a:gd name="connsiteY1" fmla="*/ 1950941 h 1950941"/>
              <a:gd name="connsiteX2" fmla="*/ 350219 w 866273"/>
              <a:gd name="connsiteY2" fmla="*/ 4149 h 1950941"/>
              <a:gd name="connsiteX3" fmla="*/ 866273 w 866273"/>
              <a:gd name="connsiteY3" fmla="*/ 0 h 195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1950941">
                <a:moveTo>
                  <a:pt x="0" y="1949116"/>
                </a:moveTo>
                <a:lnTo>
                  <a:pt x="345482" y="1950941"/>
                </a:lnTo>
                <a:cubicBezTo>
                  <a:pt x="347429" y="1295317"/>
                  <a:pt x="348272" y="659773"/>
                  <a:pt x="350219" y="4149"/>
                </a:cubicBezTo>
                <a:lnTo>
                  <a:pt x="866273" y="0"/>
                </a:ln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03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/>
      <p:bldP spid="17" grpId="0"/>
      <p:bldP spid="104" grpId="0" animBg="1"/>
      <p:bldP spid="10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BB3B-1556-537B-98E7-7AC4A0C3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Frontend web development with </a:t>
            </a:r>
            <a:r>
              <a:rPr lang="en-US" sz="3600" dirty="0" err="1">
                <a:solidFill>
                  <a:srgbClr val="3803DB"/>
                </a:solidFill>
              </a:rPr>
              <a:t>Blazor</a:t>
            </a:r>
            <a:r>
              <a:rPr lang="en-US" sz="3600" dirty="0"/>
              <a:t> in .NET 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6D85E5-71ED-9179-BC1D-EDED500BB870}"/>
              </a:ext>
            </a:extLst>
          </p:cNvPr>
          <p:cNvGrpSpPr/>
          <p:nvPr/>
        </p:nvGrpSpPr>
        <p:grpSpPr>
          <a:xfrm>
            <a:off x="1764172" y="1585424"/>
            <a:ext cx="1121442" cy="1121442"/>
            <a:chOff x="1764172" y="1585424"/>
            <a:chExt cx="1121442" cy="1121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BC5287-3328-5F48-4DEE-3A33D219F757}"/>
                </a:ext>
              </a:extLst>
            </p:cNvPr>
            <p:cNvSpPr/>
            <p:nvPr/>
          </p:nvSpPr>
          <p:spPr bwMode="auto">
            <a:xfrm>
              <a:off x="1764172" y="1585424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6" name="Graphic 183">
              <a:extLst>
                <a:ext uri="{FF2B5EF4-FFF2-40B4-BE49-F238E27FC236}">
                  <a16:creationId xmlns:a16="http://schemas.microsoft.com/office/drawing/2014/main" id="{FF3AD440-6FE2-FD3A-C63A-AA2AAB660437}"/>
                </a:ext>
              </a:extLst>
            </p:cNvPr>
            <p:cNvSpPr/>
            <p:nvPr/>
          </p:nvSpPr>
          <p:spPr>
            <a:xfrm>
              <a:off x="2005011" y="1826263"/>
              <a:ext cx="639764" cy="639764"/>
            </a:xfrm>
            <a:custGeom>
              <a:avLst/>
              <a:gdLst>
                <a:gd name="connsiteX0" fmla="*/ 252413 w 381000"/>
                <a:gd name="connsiteY0" fmla="*/ 0 h 381000"/>
                <a:gd name="connsiteX1" fmla="*/ 266570 w 381000"/>
                <a:gd name="connsiteY1" fmla="*/ 12349 h 381000"/>
                <a:gd name="connsiteX2" fmla="*/ 266700 w 381000"/>
                <a:gd name="connsiteY2" fmla="*/ 14288 h 381000"/>
                <a:gd name="connsiteX3" fmla="*/ 266710 w 381000"/>
                <a:gd name="connsiteY3" fmla="*/ 58581 h 381000"/>
                <a:gd name="connsiteX4" fmla="*/ 322437 w 381000"/>
                <a:gd name="connsiteY4" fmla="*/ 114379 h 381000"/>
                <a:gd name="connsiteX5" fmla="*/ 366713 w 381000"/>
                <a:gd name="connsiteY5" fmla="*/ 114394 h 381000"/>
                <a:gd name="connsiteX6" fmla="*/ 381000 w 381000"/>
                <a:gd name="connsiteY6" fmla="*/ 128681 h 381000"/>
                <a:gd name="connsiteX7" fmla="*/ 368652 w 381000"/>
                <a:gd name="connsiteY7" fmla="*/ 142838 h 381000"/>
                <a:gd name="connsiteX8" fmla="*/ 366713 w 381000"/>
                <a:gd name="connsiteY8" fmla="*/ 142969 h 381000"/>
                <a:gd name="connsiteX9" fmla="*/ 323850 w 381000"/>
                <a:gd name="connsiteY9" fmla="*/ 142951 h 381000"/>
                <a:gd name="connsiteX10" fmla="*/ 323850 w 381000"/>
                <a:gd name="connsiteY10" fmla="*/ 176289 h 381000"/>
                <a:gd name="connsiteX11" fmla="*/ 366713 w 381000"/>
                <a:gd name="connsiteY11" fmla="*/ 176306 h 381000"/>
                <a:gd name="connsiteX12" fmla="*/ 380870 w 381000"/>
                <a:gd name="connsiteY12" fmla="*/ 188656 h 381000"/>
                <a:gd name="connsiteX13" fmla="*/ 381000 w 381000"/>
                <a:gd name="connsiteY13" fmla="*/ 190593 h 381000"/>
                <a:gd name="connsiteX14" fmla="*/ 368652 w 381000"/>
                <a:gd name="connsiteY14" fmla="*/ 204751 h 381000"/>
                <a:gd name="connsiteX15" fmla="*/ 366713 w 381000"/>
                <a:gd name="connsiteY15" fmla="*/ 204881 h 381000"/>
                <a:gd name="connsiteX16" fmla="*/ 323850 w 381000"/>
                <a:gd name="connsiteY16" fmla="*/ 204864 h 381000"/>
                <a:gd name="connsiteX17" fmla="*/ 323850 w 381000"/>
                <a:gd name="connsiteY17" fmla="*/ 238201 h 381000"/>
                <a:gd name="connsiteX18" fmla="*/ 366713 w 381000"/>
                <a:gd name="connsiteY18" fmla="*/ 238218 h 381000"/>
                <a:gd name="connsiteX19" fmla="*/ 380870 w 381000"/>
                <a:gd name="connsiteY19" fmla="*/ 250568 h 381000"/>
                <a:gd name="connsiteX20" fmla="*/ 381000 w 381000"/>
                <a:gd name="connsiteY20" fmla="*/ 252506 h 381000"/>
                <a:gd name="connsiteX21" fmla="*/ 368652 w 381000"/>
                <a:gd name="connsiteY21" fmla="*/ 266664 h 381000"/>
                <a:gd name="connsiteX22" fmla="*/ 366713 w 381000"/>
                <a:gd name="connsiteY22" fmla="*/ 266793 h 381000"/>
                <a:gd name="connsiteX23" fmla="*/ 322402 w 381000"/>
                <a:gd name="connsiteY23" fmla="*/ 266791 h 381000"/>
                <a:gd name="connsiteX24" fmla="*/ 266710 w 381000"/>
                <a:gd name="connsiteY24" fmla="*/ 322419 h 381000"/>
                <a:gd name="connsiteX25" fmla="*/ 266700 w 381000"/>
                <a:gd name="connsiteY25" fmla="*/ 366713 h 381000"/>
                <a:gd name="connsiteX26" fmla="*/ 252413 w 381000"/>
                <a:gd name="connsiteY26" fmla="*/ 381000 h 381000"/>
                <a:gd name="connsiteX27" fmla="*/ 238255 w 381000"/>
                <a:gd name="connsiteY27" fmla="*/ 368652 h 381000"/>
                <a:gd name="connsiteX28" fmla="*/ 238125 w 381000"/>
                <a:gd name="connsiteY28" fmla="*/ 366713 h 381000"/>
                <a:gd name="connsiteX29" fmla="*/ 238125 w 381000"/>
                <a:gd name="connsiteY29" fmla="*/ 323831 h 381000"/>
                <a:gd name="connsiteX30" fmla="*/ 204768 w 381000"/>
                <a:gd name="connsiteY30" fmla="*/ 323831 h 381000"/>
                <a:gd name="connsiteX31" fmla="*/ 204788 w 381000"/>
                <a:gd name="connsiteY31" fmla="*/ 366713 h 381000"/>
                <a:gd name="connsiteX32" fmla="*/ 192439 w 381000"/>
                <a:gd name="connsiteY32" fmla="*/ 380870 h 381000"/>
                <a:gd name="connsiteX33" fmla="*/ 190500 w 381000"/>
                <a:gd name="connsiteY33" fmla="*/ 381000 h 381000"/>
                <a:gd name="connsiteX34" fmla="*/ 176342 w 381000"/>
                <a:gd name="connsiteY34" fmla="*/ 368652 h 381000"/>
                <a:gd name="connsiteX35" fmla="*/ 176213 w 381000"/>
                <a:gd name="connsiteY35" fmla="*/ 366713 h 381000"/>
                <a:gd name="connsiteX36" fmla="*/ 176193 w 381000"/>
                <a:gd name="connsiteY36" fmla="*/ 323831 h 381000"/>
                <a:gd name="connsiteX37" fmla="*/ 142875 w 381000"/>
                <a:gd name="connsiteY37" fmla="*/ 323831 h 381000"/>
                <a:gd name="connsiteX38" fmla="*/ 142875 w 381000"/>
                <a:gd name="connsiteY38" fmla="*/ 366713 h 381000"/>
                <a:gd name="connsiteX39" fmla="*/ 130526 w 381000"/>
                <a:gd name="connsiteY39" fmla="*/ 380870 h 381000"/>
                <a:gd name="connsiteX40" fmla="*/ 128588 w 381000"/>
                <a:gd name="connsiteY40" fmla="*/ 381000 h 381000"/>
                <a:gd name="connsiteX41" fmla="*/ 114431 w 381000"/>
                <a:gd name="connsiteY41" fmla="*/ 368652 h 381000"/>
                <a:gd name="connsiteX42" fmla="*/ 114300 w 381000"/>
                <a:gd name="connsiteY42" fmla="*/ 366713 h 381000"/>
                <a:gd name="connsiteX43" fmla="*/ 114309 w 381000"/>
                <a:gd name="connsiteY43" fmla="*/ 322423 h 381000"/>
                <a:gd name="connsiteX44" fmla="*/ 58579 w 381000"/>
                <a:gd name="connsiteY44" fmla="*/ 266700 h 381000"/>
                <a:gd name="connsiteX45" fmla="*/ 14288 w 381000"/>
                <a:gd name="connsiteY45" fmla="*/ 266700 h 381000"/>
                <a:gd name="connsiteX46" fmla="*/ 0 w 381000"/>
                <a:gd name="connsiteY46" fmla="*/ 252413 h 381000"/>
                <a:gd name="connsiteX47" fmla="*/ 12349 w 381000"/>
                <a:gd name="connsiteY47" fmla="*/ 238255 h 381000"/>
                <a:gd name="connsiteX48" fmla="*/ 14288 w 381000"/>
                <a:gd name="connsiteY48" fmla="*/ 238125 h 381000"/>
                <a:gd name="connsiteX49" fmla="*/ 57150 w 381000"/>
                <a:gd name="connsiteY49" fmla="*/ 238106 h 381000"/>
                <a:gd name="connsiteX50" fmla="*/ 57150 w 381000"/>
                <a:gd name="connsiteY50" fmla="*/ 204768 h 381000"/>
                <a:gd name="connsiteX51" fmla="*/ 14288 w 381000"/>
                <a:gd name="connsiteY51" fmla="*/ 204788 h 381000"/>
                <a:gd name="connsiteX52" fmla="*/ 130 w 381000"/>
                <a:gd name="connsiteY52" fmla="*/ 192439 h 381000"/>
                <a:gd name="connsiteX53" fmla="*/ 0 w 381000"/>
                <a:gd name="connsiteY53" fmla="*/ 190500 h 381000"/>
                <a:gd name="connsiteX54" fmla="*/ 12349 w 381000"/>
                <a:gd name="connsiteY54" fmla="*/ 176342 h 381000"/>
                <a:gd name="connsiteX55" fmla="*/ 14288 w 381000"/>
                <a:gd name="connsiteY55" fmla="*/ 176213 h 381000"/>
                <a:gd name="connsiteX56" fmla="*/ 57150 w 381000"/>
                <a:gd name="connsiteY56" fmla="*/ 176193 h 381000"/>
                <a:gd name="connsiteX57" fmla="*/ 57150 w 381000"/>
                <a:gd name="connsiteY57" fmla="*/ 142856 h 381000"/>
                <a:gd name="connsiteX58" fmla="*/ 14288 w 381000"/>
                <a:gd name="connsiteY58" fmla="*/ 142875 h 381000"/>
                <a:gd name="connsiteX59" fmla="*/ 130 w 381000"/>
                <a:gd name="connsiteY59" fmla="*/ 130526 h 381000"/>
                <a:gd name="connsiteX60" fmla="*/ 0 w 381000"/>
                <a:gd name="connsiteY60" fmla="*/ 128588 h 381000"/>
                <a:gd name="connsiteX61" fmla="*/ 12349 w 381000"/>
                <a:gd name="connsiteY61" fmla="*/ 114431 h 381000"/>
                <a:gd name="connsiteX62" fmla="*/ 14288 w 381000"/>
                <a:gd name="connsiteY62" fmla="*/ 114300 h 381000"/>
                <a:gd name="connsiteX63" fmla="*/ 58583 w 381000"/>
                <a:gd name="connsiteY63" fmla="*/ 114282 h 381000"/>
                <a:gd name="connsiteX64" fmla="*/ 114309 w 381000"/>
                <a:gd name="connsiteY64" fmla="*/ 58577 h 381000"/>
                <a:gd name="connsiteX65" fmla="*/ 114300 w 381000"/>
                <a:gd name="connsiteY65" fmla="*/ 14288 h 381000"/>
                <a:gd name="connsiteX66" fmla="*/ 128588 w 381000"/>
                <a:gd name="connsiteY66" fmla="*/ 0 h 381000"/>
                <a:gd name="connsiteX67" fmla="*/ 142745 w 381000"/>
                <a:gd name="connsiteY67" fmla="*/ 12349 h 381000"/>
                <a:gd name="connsiteX68" fmla="*/ 142875 w 381000"/>
                <a:gd name="connsiteY68" fmla="*/ 14288 h 381000"/>
                <a:gd name="connsiteX69" fmla="*/ 142875 w 381000"/>
                <a:gd name="connsiteY69" fmla="*/ 57131 h 381000"/>
                <a:gd name="connsiteX70" fmla="*/ 176193 w 381000"/>
                <a:gd name="connsiteY70" fmla="*/ 57131 h 381000"/>
                <a:gd name="connsiteX71" fmla="*/ 176213 w 381000"/>
                <a:gd name="connsiteY71" fmla="*/ 14288 h 381000"/>
                <a:gd name="connsiteX72" fmla="*/ 188561 w 381000"/>
                <a:gd name="connsiteY72" fmla="*/ 130 h 381000"/>
                <a:gd name="connsiteX73" fmla="*/ 190500 w 381000"/>
                <a:gd name="connsiteY73" fmla="*/ 0 h 381000"/>
                <a:gd name="connsiteX74" fmla="*/ 204658 w 381000"/>
                <a:gd name="connsiteY74" fmla="*/ 12349 h 381000"/>
                <a:gd name="connsiteX75" fmla="*/ 204788 w 381000"/>
                <a:gd name="connsiteY75" fmla="*/ 14288 h 381000"/>
                <a:gd name="connsiteX76" fmla="*/ 204768 w 381000"/>
                <a:gd name="connsiteY76" fmla="*/ 57131 h 381000"/>
                <a:gd name="connsiteX77" fmla="*/ 238125 w 381000"/>
                <a:gd name="connsiteY77" fmla="*/ 57131 h 381000"/>
                <a:gd name="connsiteX78" fmla="*/ 238125 w 381000"/>
                <a:gd name="connsiteY78" fmla="*/ 14288 h 381000"/>
                <a:gd name="connsiteX79" fmla="*/ 248614 w 381000"/>
                <a:gd name="connsiteY79" fmla="*/ 510 h 381000"/>
                <a:gd name="connsiteX80" fmla="*/ 250473 w 381000"/>
                <a:gd name="connsiteY80" fmla="*/ 130 h 381000"/>
                <a:gd name="connsiteX81" fmla="*/ 252413 w 381000"/>
                <a:gd name="connsiteY81" fmla="*/ 0 h 381000"/>
                <a:gd name="connsiteX82" fmla="*/ 190593 w 381000"/>
                <a:gd name="connsiteY82" fmla="*/ 133444 h 381000"/>
                <a:gd name="connsiteX83" fmla="*/ 133444 w 381000"/>
                <a:gd name="connsiteY83" fmla="*/ 190593 h 381000"/>
                <a:gd name="connsiteX84" fmla="*/ 190593 w 381000"/>
                <a:gd name="connsiteY84" fmla="*/ 247743 h 381000"/>
                <a:gd name="connsiteX85" fmla="*/ 247743 w 381000"/>
                <a:gd name="connsiteY85" fmla="*/ 190593 h 381000"/>
                <a:gd name="connsiteX86" fmla="*/ 190593 w 381000"/>
                <a:gd name="connsiteY86" fmla="*/ 133444 h 381000"/>
                <a:gd name="connsiteX87" fmla="*/ 190593 w 381000"/>
                <a:gd name="connsiteY87" fmla="*/ 162018 h 381000"/>
                <a:gd name="connsiteX88" fmla="*/ 219168 w 381000"/>
                <a:gd name="connsiteY88" fmla="*/ 190593 h 381000"/>
                <a:gd name="connsiteX89" fmla="*/ 190593 w 381000"/>
                <a:gd name="connsiteY89" fmla="*/ 219168 h 381000"/>
                <a:gd name="connsiteX90" fmla="*/ 162018 w 381000"/>
                <a:gd name="connsiteY90" fmla="*/ 190593 h 381000"/>
                <a:gd name="connsiteX91" fmla="*/ 190593 w 381000"/>
                <a:gd name="connsiteY91" fmla="*/ 16201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81000" h="381000">
                  <a:moveTo>
                    <a:pt x="252413" y="0"/>
                  </a:moveTo>
                  <a:cubicBezTo>
                    <a:pt x="259646" y="0"/>
                    <a:pt x="265624" y="5375"/>
                    <a:pt x="266570" y="12349"/>
                  </a:cubicBezTo>
                  <a:lnTo>
                    <a:pt x="266700" y="14288"/>
                  </a:lnTo>
                  <a:lnTo>
                    <a:pt x="266710" y="58581"/>
                  </a:lnTo>
                  <a:cubicBezTo>
                    <a:pt x="294723" y="64272"/>
                    <a:pt x="316781" y="86354"/>
                    <a:pt x="322437" y="114379"/>
                  </a:cubicBezTo>
                  <a:lnTo>
                    <a:pt x="366713" y="114394"/>
                  </a:lnTo>
                  <a:cubicBezTo>
                    <a:pt x="374603" y="114394"/>
                    <a:pt x="381000" y="120791"/>
                    <a:pt x="381000" y="128681"/>
                  </a:cubicBezTo>
                  <a:cubicBezTo>
                    <a:pt x="381000" y="135915"/>
                    <a:pt x="375624" y="141892"/>
                    <a:pt x="368652" y="142838"/>
                  </a:cubicBezTo>
                  <a:lnTo>
                    <a:pt x="366713" y="142969"/>
                  </a:lnTo>
                  <a:lnTo>
                    <a:pt x="323850" y="142951"/>
                  </a:lnTo>
                  <a:lnTo>
                    <a:pt x="323850" y="176289"/>
                  </a:lnTo>
                  <a:lnTo>
                    <a:pt x="366713" y="176306"/>
                  </a:lnTo>
                  <a:cubicBezTo>
                    <a:pt x="373946" y="176306"/>
                    <a:pt x="379924" y="181682"/>
                    <a:pt x="380870" y="188656"/>
                  </a:cubicBezTo>
                  <a:lnTo>
                    <a:pt x="381000" y="190593"/>
                  </a:lnTo>
                  <a:cubicBezTo>
                    <a:pt x="381000" y="197827"/>
                    <a:pt x="375624" y="203805"/>
                    <a:pt x="368652" y="204751"/>
                  </a:cubicBezTo>
                  <a:lnTo>
                    <a:pt x="366713" y="204881"/>
                  </a:lnTo>
                  <a:lnTo>
                    <a:pt x="323850" y="204864"/>
                  </a:lnTo>
                  <a:lnTo>
                    <a:pt x="323850" y="238201"/>
                  </a:lnTo>
                  <a:lnTo>
                    <a:pt x="366713" y="238218"/>
                  </a:lnTo>
                  <a:cubicBezTo>
                    <a:pt x="373946" y="238218"/>
                    <a:pt x="379924" y="243594"/>
                    <a:pt x="380870" y="250568"/>
                  </a:cubicBezTo>
                  <a:lnTo>
                    <a:pt x="381000" y="252506"/>
                  </a:lnTo>
                  <a:cubicBezTo>
                    <a:pt x="381000" y="259739"/>
                    <a:pt x="375624" y="265717"/>
                    <a:pt x="368652" y="266664"/>
                  </a:cubicBezTo>
                  <a:lnTo>
                    <a:pt x="366713" y="266793"/>
                  </a:lnTo>
                  <a:lnTo>
                    <a:pt x="322402" y="266791"/>
                  </a:lnTo>
                  <a:cubicBezTo>
                    <a:pt x="316691" y="294736"/>
                    <a:pt x="294665" y="316741"/>
                    <a:pt x="266710" y="322419"/>
                  </a:cubicBezTo>
                  <a:lnTo>
                    <a:pt x="266700" y="366713"/>
                  </a:lnTo>
                  <a:cubicBezTo>
                    <a:pt x="266700" y="374603"/>
                    <a:pt x="260303" y="381000"/>
                    <a:pt x="252413" y="381000"/>
                  </a:cubicBezTo>
                  <a:cubicBezTo>
                    <a:pt x="245179" y="381000"/>
                    <a:pt x="239201" y="375624"/>
                    <a:pt x="238255" y="368652"/>
                  </a:cubicBezTo>
                  <a:lnTo>
                    <a:pt x="238125" y="366713"/>
                  </a:lnTo>
                  <a:lnTo>
                    <a:pt x="238125" y="323831"/>
                  </a:lnTo>
                  <a:lnTo>
                    <a:pt x="204768" y="323831"/>
                  </a:lnTo>
                  <a:lnTo>
                    <a:pt x="204788" y="366713"/>
                  </a:lnTo>
                  <a:cubicBezTo>
                    <a:pt x="204788" y="373946"/>
                    <a:pt x="199412" y="379924"/>
                    <a:pt x="192439" y="380870"/>
                  </a:cubicBezTo>
                  <a:lnTo>
                    <a:pt x="190500" y="381000"/>
                  </a:lnTo>
                  <a:cubicBezTo>
                    <a:pt x="183267" y="381000"/>
                    <a:pt x="177289" y="375624"/>
                    <a:pt x="176342" y="368652"/>
                  </a:cubicBezTo>
                  <a:lnTo>
                    <a:pt x="176213" y="366713"/>
                  </a:lnTo>
                  <a:lnTo>
                    <a:pt x="176193" y="323831"/>
                  </a:lnTo>
                  <a:lnTo>
                    <a:pt x="142875" y="323831"/>
                  </a:lnTo>
                  <a:lnTo>
                    <a:pt x="142875" y="366713"/>
                  </a:lnTo>
                  <a:cubicBezTo>
                    <a:pt x="142875" y="373946"/>
                    <a:pt x="137500" y="379924"/>
                    <a:pt x="130526" y="380870"/>
                  </a:cubicBezTo>
                  <a:lnTo>
                    <a:pt x="128588" y="381000"/>
                  </a:lnTo>
                  <a:cubicBezTo>
                    <a:pt x="121354" y="381000"/>
                    <a:pt x="115377" y="375624"/>
                    <a:pt x="114431" y="368652"/>
                  </a:cubicBezTo>
                  <a:lnTo>
                    <a:pt x="114300" y="366713"/>
                  </a:lnTo>
                  <a:lnTo>
                    <a:pt x="114309" y="322423"/>
                  </a:lnTo>
                  <a:cubicBezTo>
                    <a:pt x="86313" y="316744"/>
                    <a:pt x="64261" y="294694"/>
                    <a:pt x="58579" y="266700"/>
                  </a:cubicBezTo>
                  <a:lnTo>
                    <a:pt x="14288" y="266700"/>
                  </a:lnTo>
                  <a:cubicBezTo>
                    <a:pt x="6397" y="266700"/>
                    <a:pt x="0" y="260303"/>
                    <a:pt x="0" y="252413"/>
                  </a:cubicBezTo>
                  <a:cubicBezTo>
                    <a:pt x="0" y="245179"/>
                    <a:pt x="5375" y="239201"/>
                    <a:pt x="12349" y="238255"/>
                  </a:cubicBezTo>
                  <a:lnTo>
                    <a:pt x="14288" y="238125"/>
                  </a:lnTo>
                  <a:lnTo>
                    <a:pt x="57150" y="238106"/>
                  </a:lnTo>
                  <a:lnTo>
                    <a:pt x="57150" y="204768"/>
                  </a:lnTo>
                  <a:lnTo>
                    <a:pt x="14288" y="204788"/>
                  </a:lnTo>
                  <a:cubicBezTo>
                    <a:pt x="7054" y="204788"/>
                    <a:pt x="1077" y="199412"/>
                    <a:pt x="130" y="192439"/>
                  </a:cubicBezTo>
                  <a:lnTo>
                    <a:pt x="0" y="190500"/>
                  </a:lnTo>
                  <a:cubicBezTo>
                    <a:pt x="0" y="183267"/>
                    <a:pt x="5375" y="177289"/>
                    <a:pt x="12349" y="176342"/>
                  </a:cubicBezTo>
                  <a:lnTo>
                    <a:pt x="14288" y="176213"/>
                  </a:lnTo>
                  <a:lnTo>
                    <a:pt x="57150" y="176193"/>
                  </a:lnTo>
                  <a:lnTo>
                    <a:pt x="57150" y="142856"/>
                  </a:lnTo>
                  <a:lnTo>
                    <a:pt x="14288" y="142875"/>
                  </a:lnTo>
                  <a:cubicBezTo>
                    <a:pt x="7054" y="142875"/>
                    <a:pt x="1077" y="137500"/>
                    <a:pt x="130" y="130526"/>
                  </a:cubicBezTo>
                  <a:lnTo>
                    <a:pt x="0" y="128588"/>
                  </a:lnTo>
                  <a:cubicBezTo>
                    <a:pt x="0" y="121354"/>
                    <a:pt x="5375" y="115377"/>
                    <a:pt x="12349" y="114431"/>
                  </a:cubicBezTo>
                  <a:lnTo>
                    <a:pt x="14288" y="114300"/>
                  </a:lnTo>
                  <a:lnTo>
                    <a:pt x="58583" y="114282"/>
                  </a:lnTo>
                  <a:cubicBezTo>
                    <a:pt x="64271" y="86297"/>
                    <a:pt x="86320" y="64255"/>
                    <a:pt x="114309" y="58577"/>
                  </a:cubicBezTo>
                  <a:lnTo>
                    <a:pt x="114300" y="14288"/>
                  </a:lnTo>
                  <a:cubicBezTo>
                    <a:pt x="114300" y="6397"/>
                    <a:pt x="120697" y="0"/>
                    <a:pt x="128588" y="0"/>
                  </a:cubicBezTo>
                  <a:cubicBezTo>
                    <a:pt x="135821" y="0"/>
                    <a:pt x="141798" y="5375"/>
                    <a:pt x="142745" y="12349"/>
                  </a:cubicBezTo>
                  <a:lnTo>
                    <a:pt x="142875" y="14288"/>
                  </a:lnTo>
                  <a:lnTo>
                    <a:pt x="142875" y="57131"/>
                  </a:lnTo>
                  <a:lnTo>
                    <a:pt x="176193" y="57131"/>
                  </a:lnTo>
                  <a:lnTo>
                    <a:pt x="176213" y="14288"/>
                  </a:lnTo>
                  <a:cubicBezTo>
                    <a:pt x="176213" y="7054"/>
                    <a:pt x="181588" y="1077"/>
                    <a:pt x="188561" y="130"/>
                  </a:cubicBezTo>
                  <a:lnTo>
                    <a:pt x="190500" y="0"/>
                  </a:lnTo>
                  <a:cubicBezTo>
                    <a:pt x="197733" y="0"/>
                    <a:pt x="203711" y="5375"/>
                    <a:pt x="204658" y="12349"/>
                  </a:cubicBezTo>
                  <a:lnTo>
                    <a:pt x="204788" y="14288"/>
                  </a:lnTo>
                  <a:lnTo>
                    <a:pt x="204768" y="57131"/>
                  </a:lnTo>
                  <a:lnTo>
                    <a:pt x="238125" y="57131"/>
                  </a:lnTo>
                  <a:lnTo>
                    <a:pt x="238125" y="14288"/>
                  </a:lnTo>
                  <a:cubicBezTo>
                    <a:pt x="238125" y="7712"/>
                    <a:pt x="242567" y="2174"/>
                    <a:pt x="248614" y="510"/>
                  </a:cubicBezTo>
                  <a:lnTo>
                    <a:pt x="250473" y="130"/>
                  </a:lnTo>
                  <a:lnTo>
                    <a:pt x="252413" y="0"/>
                  </a:lnTo>
                  <a:close/>
                  <a:moveTo>
                    <a:pt x="190593" y="133444"/>
                  </a:moveTo>
                  <a:cubicBezTo>
                    <a:pt x="159031" y="133444"/>
                    <a:pt x="133444" y="159031"/>
                    <a:pt x="133444" y="190593"/>
                  </a:cubicBezTo>
                  <a:cubicBezTo>
                    <a:pt x="133444" y="222157"/>
                    <a:pt x="159031" y="247743"/>
                    <a:pt x="190593" y="247743"/>
                  </a:cubicBezTo>
                  <a:cubicBezTo>
                    <a:pt x="222157" y="247743"/>
                    <a:pt x="247743" y="222157"/>
                    <a:pt x="247743" y="190593"/>
                  </a:cubicBezTo>
                  <a:cubicBezTo>
                    <a:pt x="247743" y="159031"/>
                    <a:pt x="222157" y="133444"/>
                    <a:pt x="190593" y="133444"/>
                  </a:cubicBezTo>
                  <a:close/>
                  <a:moveTo>
                    <a:pt x="190593" y="162018"/>
                  </a:moveTo>
                  <a:cubicBezTo>
                    <a:pt x="206376" y="162018"/>
                    <a:pt x="219168" y="174812"/>
                    <a:pt x="219168" y="190593"/>
                  </a:cubicBezTo>
                  <a:cubicBezTo>
                    <a:pt x="219168" y="206376"/>
                    <a:pt x="206376" y="219168"/>
                    <a:pt x="190593" y="219168"/>
                  </a:cubicBezTo>
                  <a:cubicBezTo>
                    <a:pt x="174812" y="219168"/>
                    <a:pt x="162018" y="206376"/>
                    <a:pt x="162018" y="190593"/>
                  </a:cubicBezTo>
                  <a:cubicBezTo>
                    <a:pt x="162018" y="174812"/>
                    <a:pt x="174812" y="162018"/>
                    <a:pt x="190593" y="162018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06D896F-43D0-A0C4-B504-8BF9C123691D}"/>
              </a:ext>
            </a:extLst>
          </p:cNvPr>
          <p:cNvSpPr txBox="1"/>
          <p:nvPr/>
        </p:nvSpPr>
        <p:spPr>
          <a:xfrm>
            <a:off x="584199" y="2963764"/>
            <a:ext cx="3481389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Full stack web UI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E1EFCB9-3E2E-20FC-AB37-6E8613017907}"/>
              </a:ext>
            </a:extLst>
          </p:cNvPr>
          <p:cNvSpPr txBox="1">
            <a:spLocks/>
          </p:cNvSpPr>
          <p:nvPr/>
        </p:nvSpPr>
        <p:spPr>
          <a:xfrm>
            <a:off x="1342103" y="3657782"/>
            <a:ext cx="2241755" cy="292810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server rendering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Enhanced navigation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form handling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Streaming rendering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client interactivity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component or page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 select the render mode at runtime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C5A9D-D288-4290-BBCE-DB4EF0CA8876}"/>
              </a:ext>
            </a:extLst>
          </p:cNvPr>
          <p:cNvGrpSpPr/>
          <p:nvPr/>
        </p:nvGrpSpPr>
        <p:grpSpPr>
          <a:xfrm>
            <a:off x="5523372" y="1585424"/>
            <a:ext cx="1121442" cy="1121442"/>
            <a:chOff x="5523372" y="1585424"/>
            <a:chExt cx="1121442" cy="112144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3C6C5ED-55F3-B504-4598-19C05D4E913D}"/>
                </a:ext>
              </a:extLst>
            </p:cNvPr>
            <p:cNvSpPr/>
            <p:nvPr/>
          </p:nvSpPr>
          <p:spPr bwMode="auto">
            <a:xfrm>
              <a:off x="5523372" y="1585424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9" name="Graphic 33">
              <a:extLst>
                <a:ext uri="{FF2B5EF4-FFF2-40B4-BE49-F238E27FC236}">
                  <a16:creationId xmlns:a16="http://schemas.microsoft.com/office/drawing/2014/main" id="{7ACE7366-2DFE-3D14-D4C1-EA32E8780F63}"/>
                </a:ext>
              </a:extLst>
            </p:cNvPr>
            <p:cNvSpPr/>
            <p:nvPr/>
          </p:nvSpPr>
          <p:spPr>
            <a:xfrm>
              <a:off x="5812661" y="1863475"/>
              <a:ext cx="542864" cy="565340"/>
            </a:xfrm>
            <a:custGeom>
              <a:avLst/>
              <a:gdLst>
                <a:gd name="connsiteX0" fmla="*/ 89274 w 178348"/>
                <a:gd name="connsiteY0" fmla="*/ 0 h 185732"/>
                <a:gd name="connsiteX1" fmla="*/ 110058 w 178348"/>
                <a:gd name="connsiteY1" fmla="*/ 2410 h 185732"/>
                <a:gd name="connsiteX2" fmla="*/ 115601 w 178348"/>
                <a:gd name="connsiteY2" fmla="*/ 8592 h 185732"/>
                <a:gd name="connsiteX3" fmla="*/ 117220 w 178348"/>
                <a:gd name="connsiteY3" fmla="*/ 23136 h 185732"/>
                <a:gd name="connsiteX4" fmla="*/ 131782 w 178348"/>
                <a:gd name="connsiteY4" fmla="*/ 34777 h 185732"/>
                <a:gd name="connsiteX5" fmla="*/ 135575 w 178348"/>
                <a:gd name="connsiteY5" fmla="*/ 33766 h 185732"/>
                <a:gd name="connsiteX6" fmla="*/ 148920 w 178348"/>
                <a:gd name="connsiteY6" fmla="*/ 27908 h 185732"/>
                <a:gd name="connsiteX7" fmla="*/ 157016 w 178348"/>
                <a:gd name="connsiteY7" fmla="*/ 29566 h 185732"/>
                <a:gd name="connsiteX8" fmla="*/ 178009 w 178348"/>
                <a:gd name="connsiteY8" fmla="*/ 65684 h 185732"/>
                <a:gd name="connsiteX9" fmla="*/ 175428 w 178348"/>
                <a:gd name="connsiteY9" fmla="*/ 73543 h 185732"/>
                <a:gd name="connsiteX10" fmla="*/ 163598 w 178348"/>
                <a:gd name="connsiteY10" fmla="*/ 82267 h 185732"/>
                <a:gd name="connsiteX11" fmla="*/ 160784 w 178348"/>
                <a:gd name="connsiteY11" fmla="*/ 100656 h 185732"/>
                <a:gd name="connsiteX12" fmla="*/ 163598 w 178348"/>
                <a:gd name="connsiteY12" fmla="*/ 103470 h 185732"/>
                <a:gd name="connsiteX13" fmla="*/ 175437 w 178348"/>
                <a:gd name="connsiteY13" fmla="*/ 112185 h 185732"/>
                <a:gd name="connsiteX14" fmla="*/ 178028 w 178348"/>
                <a:gd name="connsiteY14" fmla="*/ 120053 h 185732"/>
                <a:gd name="connsiteX15" fmla="*/ 157035 w 178348"/>
                <a:gd name="connsiteY15" fmla="*/ 156172 h 185732"/>
                <a:gd name="connsiteX16" fmla="*/ 148958 w 178348"/>
                <a:gd name="connsiteY16" fmla="*/ 157839 h 185732"/>
                <a:gd name="connsiteX17" fmla="*/ 135556 w 178348"/>
                <a:gd name="connsiteY17" fmla="*/ 151962 h 185732"/>
                <a:gd name="connsiteX18" fmla="*/ 118240 w 178348"/>
                <a:gd name="connsiteY18" fmla="*/ 158722 h 185732"/>
                <a:gd name="connsiteX19" fmla="*/ 117211 w 178348"/>
                <a:gd name="connsiteY19" fmla="*/ 162573 h 185732"/>
                <a:gd name="connsiteX20" fmla="*/ 115601 w 178348"/>
                <a:gd name="connsiteY20" fmla="*/ 177108 h 185732"/>
                <a:gd name="connsiteX21" fmla="*/ 110153 w 178348"/>
                <a:gd name="connsiteY21" fmla="*/ 183271 h 185732"/>
                <a:gd name="connsiteX22" fmla="*/ 68186 w 178348"/>
                <a:gd name="connsiteY22" fmla="*/ 183271 h 185732"/>
                <a:gd name="connsiteX23" fmla="*/ 62737 w 178348"/>
                <a:gd name="connsiteY23" fmla="*/ 177108 h 185732"/>
                <a:gd name="connsiteX24" fmla="*/ 61137 w 178348"/>
                <a:gd name="connsiteY24" fmla="*/ 162592 h 185732"/>
                <a:gd name="connsiteX25" fmla="*/ 46567 w 178348"/>
                <a:gd name="connsiteY25" fmla="*/ 151005 h 185732"/>
                <a:gd name="connsiteX26" fmla="*/ 42792 w 178348"/>
                <a:gd name="connsiteY26" fmla="*/ 152019 h 185732"/>
                <a:gd name="connsiteX27" fmla="*/ 29400 w 178348"/>
                <a:gd name="connsiteY27" fmla="*/ 157886 h 185732"/>
                <a:gd name="connsiteX28" fmla="*/ 21313 w 178348"/>
                <a:gd name="connsiteY28" fmla="*/ 156220 h 185732"/>
                <a:gd name="connsiteX29" fmla="*/ 320 w 178348"/>
                <a:gd name="connsiteY29" fmla="*/ 120063 h 185732"/>
                <a:gd name="connsiteX30" fmla="*/ 2911 w 178348"/>
                <a:gd name="connsiteY30" fmla="*/ 112195 h 185732"/>
                <a:gd name="connsiteX31" fmla="*/ 14751 w 178348"/>
                <a:gd name="connsiteY31" fmla="*/ 103470 h 185732"/>
                <a:gd name="connsiteX32" fmla="*/ 17581 w 178348"/>
                <a:gd name="connsiteY32" fmla="*/ 85097 h 185732"/>
                <a:gd name="connsiteX33" fmla="*/ 14751 w 178348"/>
                <a:gd name="connsiteY33" fmla="*/ 82267 h 185732"/>
                <a:gd name="connsiteX34" fmla="*/ 2911 w 178348"/>
                <a:gd name="connsiteY34" fmla="*/ 73562 h 185732"/>
                <a:gd name="connsiteX35" fmla="*/ 330 w 178348"/>
                <a:gd name="connsiteY35" fmla="*/ 65694 h 185732"/>
                <a:gd name="connsiteX36" fmla="*/ 21323 w 178348"/>
                <a:gd name="connsiteY36" fmla="*/ 29575 h 185732"/>
                <a:gd name="connsiteX37" fmla="*/ 29419 w 178348"/>
                <a:gd name="connsiteY37" fmla="*/ 27918 h 185732"/>
                <a:gd name="connsiteX38" fmla="*/ 42754 w 178348"/>
                <a:gd name="connsiteY38" fmla="*/ 33776 h 185732"/>
                <a:gd name="connsiteX39" fmla="*/ 60130 w 178348"/>
                <a:gd name="connsiteY39" fmla="*/ 26909 h 185732"/>
                <a:gd name="connsiteX40" fmla="*/ 61137 w 178348"/>
                <a:gd name="connsiteY40" fmla="*/ 23127 h 185732"/>
                <a:gd name="connsiteX41" fmla="*/ 62757 w 178348"/>
                <a:gd name="connsiteY41" fmla="*/ 8592 h 185732"/>
                <a:gd name="connsiteX42" fmla="*/ 68310 w 178348"/>
                <a:gd name="connsiteY42" fmla="*/ 2400 h 185732"/>
                <a:gd name="connsiteX43" fmla="*/ 89274 w 178348"/>
                <a:gd name="connsiteY43" fmla="*/ 0 h 185732"/>
                <a:gd name="connsiteX44" fmla="*/ 89160 w 178348"/>
                <a:gd name="connsiteY44" fmla="*/ 64294 h 185732"/>
                <a:gd name="connsiteX45" fmla="*/ 60585 w 178348"/>
                <a:gd name="connsiteY45" fmla="*/ 92869 h 185732"/>
                <a:gd name="connsiteX46" fmla="*/ 89160 w 178348"/>
                <a:gd name="connsiteY46" fmla="*/ 121444 h 185732"/>
                <a:gd name="connsiteX47" fmla="*/ 117735 w 178348"/>
                <a:gd name="connsiteY47" fmla="*/ 92869 h 185732"/>
                <a:gd name="connsiteX48" fmla="*/ 89160 w 178348"/>
                <a:gd name="connsiteY48" fmla="*/ 64294 h 1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8348" h="185732">
                  <a:moveTo>
                    <a:pt x="89274" y="0"/>
                  </a:moveTo>
                  <a:cubicBezTo>
                    <a:pt x="96265" y="76"/>
                    <a:pt x="103228" y="886"/>
                    <a:pt x="110058" y="2410"/>
                  </a:cubicBezTo>
                  <a:cubicBezTo>
                    <a:pt x="113036" y="3075"/>
                    <a:pt x="115263" y="5558"/>
                    <a:pt x="115601" y="8592"/>
                  </a:cubicBezTo>
                  <a:lnTo>
                    <a:pt x="117220" y="23136"/>
                  </a:lnTo>
                  <a:cubicBezTo>
                    <a:pt x="118027" y="30372"/>
                    <a:pt x="124547" y="35584"/>
                    <a:pt x="131782" y="34777"/>
                  </a:cubicBezTo>
                  <a:cubicBezTo>
                    <a:pt x="133090" y="34631"/>
                    <a:pt x="134368" y="34290"/>
                    <a:pt x="135575" y="33766"/>
                  </a:cubicBezTo>
                  <a:lnTo>
                    <a:pt x="148920" y="27908"/>
                  </a:lnTo>
                  <a:cubicBezTo>
                    <a:pt x="151696" y="26685"/>
                    <a:pt x="154943" y="27350"/>
                    <a:pt x="157016" y="29566"/>
                  </a:cubicBezTo>
                  <a:cubicBezTo>
                    <a:pt x="166654" y="39863"/>
                    <a:pt x="173832" y="52212"/>
                    <a:pt x="178009" y="65684"/>
                  </a:cubicBezTo>
                  <a:cubicBezTo>
                    <a:pt x="178906" y="68586"/>
                    <a:pt x="177871" y="71738"/>
                    <a:pt x="175428" y="73543"/>
                  </a:cubicBezTo>
                  <a:lnTo>
                    <a:pt x="163598" y="82267"/>
                  </a:lnTo>
                  <a:cubicBezTo>
                    <a:pt x="157743" y="86568"/>
                    <a:pt x="156483" y="94801"/>
                    <a:pt x="160784" y="100656"/>
                  </a:cubicBezTo>
                  <a:cubicBezTo>
                    <a:pt x="161574" y="101731"/>
                    <a:pt x="162522" y="102680"/>
                    <a:pt x="163598" y="103470"/>
                  </a:cubicBezTo>
                  <a:lnTo>
                    <a:pt x="175437" y="112185"/>
                  </a:lnTo>
                  <a:cubicBezTo>
                    <a:pt x="177888" y="113989"/>
                    <a:pt x="178928" y="117146"/>
                    <a:pt x="178028" y="120053"/>
                  </a:cubicBezTo>
                  <a:cubicBezTo>
                    <a:pt x="173849" y="133524"/>
                    <a:pt x="166672" y="145873"/>
                    <a:pt x="157035" y="156172"/>
                  </a:cubicBezTo>
                  <a:cubicBezTo>
                    <a:pt x="154967" y="158383"/>
                    <a:pt x="151731" y="159050"/>
                    <a:pt x="148958" y="157839"/>
                  </a:cubicBezTo>
                  <a:lnTo>
                    <a:pt x="135556" y="151962"/>
                  </a:lnTo>
                  <a:cubicBezTo>
                    <a:pt x="128908" y="149046"/>
                    <a:pt x="121154" y="152073"/>
                    <a:pt x="118240" y="158722"/>
                  </a:cubicBezTo>
                  <a:cubicBezTo>
                    <a:pt x="117703" y="159946"/>
                    <a:pt x="117356" y="161244"/>
                    <a:pt x="117211" y="162573"/>
                  </a:cubicBezTo>
                  <a:lnTo>
                    <a:pt x="115601" y="177108"/>
                  </a:lnTo>
                  <a:cubicBezTo>
                    <a:pt x="115269" y="180106"/>
                    <a:pt x="113089" y="182573"/>
                    <a:pt x="110153" y="183271"/>
                  </a:cubicBezTo>
                  <a:cubicBezTo>
                    <a:pt x="96356" y="186553"/>
                    <a:pt x="81983" y="186553"/>
                    <a:pt x="68186" y="183271"/>
                  </a:cubicBezTo>
                  <a:cubicBezTo>
                    <a:pt x="65251" y="182573"/>
                    <a:pt x="63070" y="180106"/>
                    <a:pt x="62737" y="177108"/>
                  </a:cubicBezTo>
                  <a:lnTo>
                    <a:pt x="61137" y="162592"/>
                  </a:lnTo>
                  <a:cubicBezTo>
                    <a:pt x="60314" y="155369"/>
                    <a:pt x="53790" y="150181"/>
                    <a:pt x="46567" y="151005"/>
                  </a:cubicBezTo>
                  <a:cubicBezTo>
                    <a:pt x="45265" y="151153"/>
                    <a:pt x="43993" y="151495"/>
                    <a:pt x="42792" y="152019"/>
                  </a:cubicBezTo>
                  <a:lnTo>
                    <a:pt x="29400" y="157886"/>
                  </a:lnTo>
                  <a:cubicBezTo>
                    <a:pt x="26624" y="159103"/>
                    <a:pt x="23382" y="158434"/>
                    <a:pt x="21313" y="156220"/>
                  </a:cubicBezTo>
                  <a:cubicBezTo>
                    <a:pt x="11671" y="145910"/>
                    <a:pt x="4493" y="133547"/>
                    <a:pt x="320" y="120063"/>
                  </a:cubicBezTo>
                  <a:cubicBezTo>
                    <a:pt x="-580" y="117156"/>
                    <a:pt x="460" y="113998"/>
                    <a:pt x="2911" y="112195"/>
                  </a:cubicBezTo>
                  <a:lnTo>
                    <a:pt x="14751" y="103470"/>
                  </a:lnTo>
                  <a:cubicBezTo>
                    <a:pt x="20605" y="99178"/>
                    <a:pt x="21873" y="90952"/>
                    <a:pt x="17581" y="85097"/>
                  </a:cubicBezTo>
                  <a:cubicBezTo>
                    <a:pt x="16787" y="84015"/>
                    <a:pt x="15833" y="83061"/>
                    <a:pt x="14751" y="82267"/>
                  </a:cubicBezTo>
                  <a:lnTo>
                    <a:pt x="2911" y="73562"/>
                  </a:lnTo>
                  <a:cubicBezTo>
                    <a:pt x="463" y="71756"/>
                    <a:pt x="-573" y="68599"/>
                    <a:pt x="330" y="65694"/>
                  </a:cubicBezTo>
                  <a:cubicBezTo>
                    <a:pt x="4507" y="52222"/>
                    <a:pt x="11684" y="39873"/>
                    <a:pt x="21323" y="29575"/>
                  </a:cubicBezTo>
                  <a:cubicBezTo>
                    <a:pt x="23396" y="27359"/>
                    <a:pt x="26642" y="26695"/>
                    <a:pt x="29419" y="27918"/>
                  </a:cubicBezTo>
                  <a:lnTo>
                    <a:pt x="42754" y="33776"/>
                  </a:lnTo>
                  <a:cubicBezTo>
                    <a:pt x="49448" y="36678"/>
                    <a:pt x="57228" y="33603"/>
                    <a:pt x="60130" y="26909"/>
                  </a:cubicBezTo>
                  <a:cubicBezTo>
                    <a:pt x="60652" y="25705"/>
                    <a:pt x="60991" y="24430"/>
                    <a:pt x="61137" y="23127"/>
                  </a:cubicBezTo>
                  <a:lnTo>
                    <a:pt x="62757" y="8592"/>
                  </a:lnTo>
                  <a:cubicBezTo>
                    <a:pt x="63092" y="5552"/>
                    <a:pt x="65324" y="3063"/>
                    <a:pt x="68310" y="2400"/>
                  </a:cubicBezTo>
                  <a:cubicBezTo>
                    <a:pt x="75139" y="886"/>
                    <a:pt x="82121" y="86"/>
                    <a:pt x="89274" y="0"/>
                  </a:cubicBezTo>
                  <a:close/>
                  <a:moveTo>
                    <a:pt x="89160" y="64294"/>
                  </a:moveTo>
                  <a:cubicBezTo>
                    <a:pt x="73378" y="64294"/>
                    <a:pt x="60585" y="77087"/>
                    <a:pt x="60585" y="92869"/>
                  </a:cubicBezTo>
                  <a:cubicBezTo>
                    <a:pt x="60585" y="108651"/>
                    <a:pt x="73378" y="121444"/>
                    <a:pt x="89160" y="121444"/>
                  </a:cubicBezTo>
                  <a:cubicBezTo>
                    <a:pt x="104942" y="121444"/>
                    <a:pt x="117735" y="108651"/>
                    <a:pt x="117735" y="92869"/>
                  </a:cubicBezTo>
                  <a:cubicBezTo>
                    <a:pt x="117735" y="77087"/>
                    <a:pt x="104942" y="64294"/>
                    <a:pt x="89160" y="64294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83D110-6038-3F1C-B423-A0277BEE11D3}"/>
              </a:ext>
            </a:extLst>
          </p:cNvPr>
          <p:cNvSpPr txBox="1"/>
          <p:nvPr/>
        </p:nvSpPr>
        <p:spPr>
          <a:xfrm>
            <a:off x="4343399" y="2963764"/>
            <a:ext cx="3481389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Enhancements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8BC66-624F-F13F-C795-95ED9B2F9A68}"/>
              </a:ext>
            </a:extLst>
          </p:cNvPr>
          <p:cNvSpPr txBox="1">
            <a:spLocks/>
          </p:cNvSpPr>
          <p:nvPr/>
        </p:nvSpPr>
        <p:spPr>
          <a:xfrm>
            <a:off x="5001499" y="3605297"/>
            <a:ext cx="2131459" cy="24622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R="0" indent="0" defTabSz="932742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cs typeface="Segoe UI" panose="020B0502040204020203" pitchFamily="34" charset="0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Generate static HTML content with components</a:t>
            </a:r>
          </a:p>
          <a:p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QuickGrid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Sections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Route to named element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circuit activity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authentication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847DAB-6E82-D6D0-B9CD-181427B534B0}"/>
              </a:ext>
            </a:extLst>
          </p:cNvPr>
          <p:cNvGrpSpPr/>
          <p:nvPr/>
        </p:nvGrpSpPr>
        <p:grpSpPr>
          <a:xfrm>
            <a:off x="9316439" y="1585424"/>
            <a:ext cx="1121442" cy="1121442"/>
            <a:chOff x="9316439" y="1585424"/>
            <a:chExt cx="1121442" cy="112144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07C02D5-446D-1C9A-303A-390A01B9978A}"/>
                </a:ext>
              </a:extLst>
            </p:cNvPr>
            <p:cNvSpPr/>
            <p:nvPr/>
          </p:nvSpPr>
          <p:spPr bwMode="auto">
            <a:xfrm>
              <a:off x="9316439" y="1585424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42" name="Graphic 261">
              <a:extLst>
                <a:ext uri="{FF2B5EF4-FFF2-40B4-BE49-F238E27FC236}">
                  <a16:creationId xmlns:a16="http://schemas.microsoft.com/office/drawing/2014/main" id="{C30A1177-C9DD-F097-5B8D-C9369DA5A6AB}"/>
                </a:ext>
              </a:extLst>
            </p:cNvPr>
            <p:cNvSpPr/>
            <p:nvPr/>
          </p:nvSpPr>
          <p:spPr>
            <a:xfrm>
              <a:off x="9581974" y="1909922"/>
              <a:ext cx="590373" cy="472446"/>
            </a:xfrm>
            <a:custGeom>
              <a:avLst/>
              <a:gdLst>
                <a:gd name="connsiteX0" fmla="*/ 115929 w 381000"/>
                <a:gd name="connsiteY0" fmla="*/ 278343 h 304895"/>
                <a:gd name="connsiteX1" fmla="*/ 230156 w 381000"/>
                <a:gd name="connsiteY1" fmla="*/ 11557 h 304895"/>
                <a:gd name="connsiteX2" fmla="*/ 255167 w 381000"/>
                <a:gd name="connsiteY2" fmla="*/ 1542 h 304895"/>
                <a:gd name="connsiteX3" fmla="*/ 265938 w 381000"/>
                <a:gd name="connsiteY3" fmla="*/ 24460 h 304895"/>
                <a:gd name="connsiteX4" fmla="*/ 265180 w 381000"/>
                <a:gd name="connsiteY4" fmla="*/ 26553 h 304895"/>
                <a:gd name="connsiteX5" fmla="*/ 150954 w 381000"/>
                <a:gd name="connsiteY5" fmla="*/ 293340 h 304895"/>
                <a:gd name="connsiteX6" fmla="*/ 125944 w 381000"/>
                <a:gd name="connsiteY6" fmla="*/ 303354 h 304895"/>
                <a:gd name="connsiteX7" fmla="*/ 115173 w 381000"/>
                <a:gd name="connsiteY7" fmla="*/ 280435 h 304895"/>
                <a:gd name="connsiteX8" fmla="*/ 115929 w 381000"/>
                <a:gd name="connsiteY8" fmla="*/ 278343 h 304895"/>
                <a:gd name="connsiteX9" fmla="*/ 230156 w 381000"/>
                <a:gd name="connsiteY9" fmla="*/ 11557 h 304895"/>
                <a:gd name="connsiteX10" fmla="*/ 115929 w 381000"/>
                <a:gd name="connsiteY10" fmla="*/ 278343 h 304895"/>
                <a:gd name="connsiteX11" fmla="*/ 5580 w 381000"/>
                <a:gd name="connsiteY11" fmla="*/ 138934 h 304895"/>
                <a:gd name="connsiteX12" fmla="*/ 81780 w 381000"/>
                <a:gd name="connsiteY12" fmla="*/ 62735 h 304895"/>
                <a:gd name="connsiteX13" fmla="*/ 108720 w 381000"/>
                <a:gd name="connsiteY13" fmla="*/ 62735 h 304895"/>
                <a:gd name="connsiteX14" fmla="*/ 110305 w 381000"/>
                <a:gd name="connsiteY14" fmla="*/ 87881 h 304895"/>
                <a:gd name="connsiteX15" fmla="*/ 108720 w 381000"/>
                <a:gd name="connsiteY15" fmla="*/ 89675 h 304895"/>
                <a:gd name="connsiteX16" fmla="*/ 45991 w 381000"/>
                <a:gd name="connsiteY16" fmla="*/ 152406 h 304895"/>
                <a:gd name="connsiteX17" fmla="*/ 108720 w 381000"/>
                <a:gd name="connsiteY17" fmla="*/ 215134 h 304895"/>
                <a:gd name="connsiteX18" fmla="*/ 108720 w 381000"/>
                <a:gd name="connsiteY18" fmla="*/ 242076 h 304895"/>
                <a:gd name="connsiteX19" fmla="*/ 83574 w 381000"/>
                <a:gd name="connsiteY19" fmla="*/ 243661 h 304895"/>
                <a:gd name="connsiteX20" fmla="*/ 81780 w 381000"/>
                <a:gd name="connsiteY20" fmla="*/ 242076 h 304895"/>
                <a:gd name="connsiteX21" fmla="*/ 5580 w 381000"/>
                <a:gd name="connsiteY21" fmla="*/ 165876 h 304895"/>
                <a:gd name="connsiteX22" fmla="*/ 3995 w 381000"/>
                <a:gd name="connsiteY22" fmla="*/ 140730 h 304895"/>
                <a:gd name="connsiteX23" fmla="*/ 5580 w 381000"/>
                <a:gd name="connsiteY23" fmla="*/ 138934 h 304895"/>
                <a:gd name="connsiteX24" fmla="*/ 81780 w 381000"/>
                <a:gd name="connsiteY24" fmla="*/ 62735 h 304895"/>
                <a:gd name="connsiteX25" fmla="*/ 5580 w 381000"/>
                <a:gd name="connsiteY25" fmla="*/ 138934 h 304895"/>
                <a:gd name="connsiteX26" fmla="*/ 272265 w 381000"/>
                <a:gd name="connsiteY26" fmla="*/ 62711 h 304895"/>
                <a:gd name="connsiteX27" fmla="*/ 297411 w 381000"/>
                <a:gd name="connsiteY27" fmla="*/ 61127 h 304895"/>
                <a:gd name="connsiteX28" fmla="*/ 299205 w 381000"/>
                <a:gd name="connsiteY28" fmla="*/ 62712 h 304895"/>
                <a:gd name="connsiteX29" fmla="*/ 375420 w 381000"/>
                <a:gd name="connsiteY29" fmla="*/ 138935 h 304895"/>
                <a:gd name="connsiteX30" fmla="*/ 376998 w 381000"/>
                <a:gd name="connsiteY30" fmla="*/ 164089 h 304895"/>
                <a:gd name="connsiteX31" fmla="*/ 375411 w 381000"/>
                <a:gd name="connsiteY31" fmla="*/ 165884 h 304895"/>
                <a:gd name="connsiteX32" fmla="*/ 299196 w 381000"/>
                <a:gd name="connsiteY32" fmla="*/ 242000 h 304895"/>
                <a:gd name="connsiteX33" fmla="*/ 272255 w 381000"/>
                <a:gd name="connsiteY33" fmla="*/ 241981 h 304895"/>
                <a:gd name="connsiteX34" fmla="*/ 270687 w 381000"/>
                <a:gd name="connsiteY34" fmla="*/ 216835 h 304895"/>
                <a:gd name="connsiteX35" fmla="*/ 272272 w 381000"/>
                <a:gd name="connsiteY35" fmla="*/ 215040 h 304895"/>
                <a:gd name="connsiteX36" fmla="*/ 335002 w 381000"/>
                <a:gd name="connsiteY36" fmla="*/ 152396 h 304895"/>
                <a:gd name="connsiteX37" fmla="*/ 272263 w 381000"/>
                <a:gd name="connsiteY37" fmla="*/ 89652 h 304895"/>
                <a:gd name="connsiteX38" fmla="*/ 272265 w 381000"/>
                <a:gd name="connsiteY38" fmla="*/ 62711 h 30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1000" h="304895">
                  <a:moveTo>
                    <a:pt x="115929" y="278343"/>
                  </a:moveTo>
                  <a:lnTo>
                    <a:pt x="230156" y="11557"/>
                  </a:lnTo>
                  <a:cubicBezTo>
                    <a:pt x="234296" y="1885"/>
                    <a:pt x="245494" y="-2598"/>
                    <a:pt x="255167" y="1542"/>
                  </a:cubicBezTo>
                  <a:cubicBezTo>
                    <a:pt x="264147" y="5388"/>
                    <a:pt x="268655" y="15318"/>
                    <a:pt x="265938" y="24460"/>
                  </a:cubicBezTo>
                  <a:lnTo>
                    <a:pt x="265180" y="26553"/>
                  </a:lnTo>
                  <a:lnTo>
                    <a:pt x="150954" y="293340"/>
                  </a:lnTo>
                  <a:cubicBezTo>
                    <a:pt x="146813" y="303011"/>
                    <a:pt x="135615" y="307494"/>
                    <a:pt x="125944" y="303354"/>
                  </a:cubicBezTo>
                  <a:cubicBezTo>
                    <a:pt x="116963" y="299508"/>
                    <a:pt x="112455" y="289579"/>
                    <a:pt x="115173" y="280435"/>
                  </a:cubicBezTo>
                  <a:lnTo>
                    <a:pt x="115929" y="278343"/>
                  </a:lnTo>
                  <a:lnTo>
                    <a:pt x="230156" y="11557"/>
                  </a:lnTo>
                  <a:lnTo>
                    <a:pt x="115929" y="278343"/>
                  </a:lnTo>
                  <a:close/>
                  <a:moveTo>
                    <a:pt x="5580" y="138934"/>
                  </a:moveTo>
                  <a:lnTo>
                    <a:pt x="81780" y="62735"/>
                  </a:lnTo>
                  <a:cubicBezTo>
                    <a:pt x="89219" y="55295"/>
                    <a:pt x="101281" y="55295"/>
                    <a:pt x="108720" y="62735"/>
                  </a:cubicBezTo>
                  <a:cubicBezTo>
                    <a:pt x="115588" y="69602"/>
                    <a:pt x="116116" y="80408"/>
                    <a:pt x="110305" y="87881"/>
                  </a:cubicBezTo>
                  <a:lnTo>
                    <a:pt x="108720" y="89675"/>
                  </a:lnTo>
                  <a:lnTo>
                    <a:pt x="45991" y="152406"/>
                  </a:lnTo>
                  <a:lnTo>
                    <a:pt x="108720" y="215134"/>
                  </a:lnTo>
                  <a:cubicBezTo>
                    <a:pt x="116160" y="222574"/>
                    <a:pt x="116160" y="234635"/>
                    <a:pt x="108720" y="242076"/>
                  </a:cubicBezTo>
                  <a:cubicBezTo>
                    <a:pt x="101853" y="248942"/>
                    <a:pt x="91047" y="249471"/>
                    <a:pt x="83574" y="243661"/>
                  </a:cubicBezTo>
                  <a:lnTo>
                    <a:pt x="81780" y="242076"/>
                  </a:lnTo>
                  <a:lnTo>
                    <a:pt x="5580" y="165876"/>
                  </a:lnTo>
                  <a:cubicBezTo>
                    <a:pt x="-1288" y="159008"/>
                    <a:pt x="-1816" y="148201"/>
                    <a:pt x="3995" y="140730"/>
                  </a:cubicBezTo>
                  <a:lnTo>
                    <a:pt x="5580" y="138934"/>
                  </a:lnTo>
                  <a:lnTo>
                    <a:pt x="81780" y="62735"/>
                  </a:lnTo>
                  <a:lnTo>
                    <a:pt x="5580" y="138934"/>
                  </a:lnTo>
                  <a:close/>
                  <a:moveTo>
                    <a:pt x="272265" y="62711"/>
                  </a:moveTo>
                  <a:cubicBezTo>
                    <a:pt x="279132" y="55844"/>
                    <a:pt x="289937" y="55316"/>
                    <a:pt x="297411" y="61127"/>
                  </a:cubicBezTo>
                  <a:lnTo>
                    <a:pt x="299205" y="62712"/>
                  </a:lnTo>
                  <a:lnTo>
                    <a:pt x="375420" y="138935"/>
                  </a:lnTo>
                  <a:cubicBezTo>
                    <a:pt x="382292" y="145805"/>
                    <a:pt x="382816" y="156618"/>
                    <a:pt x="376998" y="164089"/>
                  </a:cubicBezTo>
                  <a:lnTo>
                    <a:pt x="375411" y="165884"/>
                  </a:lnTo>
                  <a:lnTo>
                    <a:pt x="299196" y="242000"/>
                  </a:lnTo>
                  <a:cubicBezTo>
                    <a:pt x="291751" y="249433"/>
                    <a:pt x="279688" y="249425"/>
                    <a:pt x="272255" y="241981"/>
                  </a:cubicBezTo>
                  <a:cubicBezTo>
                    <a:pt x="265391" y="235109"/>
                    <a:pt x="264871" y="224302"/>
                    <a:pt x="270687" y="216835"/>
                  </a:cubicBezTo>
                  <a:lnTo>
                    <a:pt x="272272" y="215040"/>
                  </a:lnTo>
                  <a:lnTo>
                    <a:pt x="335002" y="152396"/>
                  </a:lnTo>
                  <a:lnTo>
                    <a:pt x="272263" y="89652"/>
                  </a:lnTo>
                  <a:cubicBezTo>
                    <a:pt x="264824" y="82212"/>
                    <a:pt x="264824" y="70150"/>
                    <a:pt x="272265" y="6271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BE3DC82-FEDA-A94A-83FA-8E3BCF4EE1D7}"/>
              </a:ext>
            </a:extLst>
          </p:cNvPr>
          <p:cNvSpPr txBox="1"/>
          <p:nvPr/>
        </p:nvSpPr>
        <p:spPr>
          <a:xfrm>
            <a:off x="8136466" y="2963764"/>
            <a:ext cx="3481389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D70B007-D874-ED20-B53A-87FF7F511D11}"/>
              </a:ext>
            </a:extLst>
          </p:cNvPr>
          <p:cNvSpPr txBox="1">
            <a:spLocks/>
          </p:cNvSpPr>
          <p:nvPr/>
        </p:nvSpPr>
        <p:spPr>
          <a:xfrm>
            <a:off x="8768982" y="3605297"/>
            <a:ext cx="2241755" cy="249786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R="0" indent="0" defTabSz="932742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cs typeface="Segoe UI" panose="020B0502040204020203" pitchFamily="34" charset="0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Jiterpreter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Hot reload improvements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SIMD &amp; exception handling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enabled by default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CSP compatibility</a:t>
            </a:r>
          </a:p>
          <a:p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Webcil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packaging</a:t>
            </a:r>
          </a:p>
        </p:txBody>
      </p:sp>
    </p:spTree>
    <p:extLst>
      <p:ext uri="{BB962C8B-B14F-4D97-AF65-F5344CB8AC3E}">
        <p14:creationId xmlns:p14="http://schemas.microsoft.com/office/powerpoint/2010/main" val="77983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6 L -6.25E-7 3.3333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5E-6 0.03773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0.04606 L -3.125E-6 7.40741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4491 L 1.875E-6 3.33333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1.66667E-6 0.03773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4491 L 1.875E-6 3.33333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0.04607 L 3.75E-6 -2.59259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11111E-6 L 3.95833E-6 0.03773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4491 L 1.875E-6 3.33333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0.04607 L 3.75E-6 -3.7037E-7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3" grpId="0" animBg="1"/>
      <p:bldP spid="43" grpId="1" animBg="1"/>
      <p:bldP spid="30" grpId="0"/>
      <p:bldP spid="30" grpId="1"/>
      <p:bldP spid="44" grpId="0" animBg="1"/>
      <p:bldP spid="44" grpId="1" animBg="1"/>
      <p:bldP spid="29" grpId="0"/>
      <p:bldP spid="29" grpId="1"/>
      <p:bldP spid="45" grpId="0" animBg="1"/>
      <p:bldP spid="45" grpId="1" animBg="1"/>
      <p:bldP spid="33" grpId="0"/>
      <p:bldP spid="3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456" y="1613093"/>
            <a:ext cx="9478744" cy="1244407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Try Blazor in .NET 8 today!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https://blazor.net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Get started with Blazor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blazor.net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 err="1"/>
              <a:t>eShop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4"/>
              </a:rPr>
              <a:t>github.com/dotnet/</a:t>
            </a:r>
            <a:r>
              <a:rPr lang="en-US" u="sng" dirty="0" err="1">
                <a:solidFill>
                  <a:srgbClr val="502BD3"/>
                </a:solidFill>
                <a:hlinkClick r:id="rId4"/>
              </a:rPr>
              <a:t>eShop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4B2E-99CC-23D2-2873-A9FA31F7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web apps </a:t>
            </a:r>
            <a:r>
              <a:rPr lang="en-US" i="1" dirty="0"/>
              <a:t>faster</a:t>
            </a:r>
            <a:r>
              <a:rPr lang="en-US" dirty="0"/>
              <a:t> with Blazor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2403F3-C884-3285-1A8E-DC903C4FEF0C}"/>
              </a:ext>
            </a:extLst>
          </p:cNvPr>
          <p:cNvGrpSpPr/>
          <p:nvPr/>
        </p:nvGrpSpPr>
        <p:grpSpPr>
          <a:xfrm>
            <a:off x="1397000" y="4624903"/>
            <a:ext cx="9144000" cy="1763198"/>
            <a:chOff x="4476804" y="1626988"/>
            <a:chExt cx="3238391" cy="22585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182BEA-EB2F-4C83-2D91-05355B8F8A13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1385187" y="2590901"/>
              <a:chExt cx="3238391" cy="225853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A0F00D-0C5F-6CE2-DB57-031EE837015F}"/>
                  </a:ext>
                </a:extLst>
              </p:cNvPr>
              <p:cNvSpPr txBox="1"/>
              <p:nvPr/>
            </p:nvSpPr>
            <p:spPr>
              <a:xfrm>
                <a:off x="1385187" y="2590901"/>
                <a:ext cx="3238391" cy="2258533"/>
              </a:xfrm>
              <a:prstGeom prst="roundRect">
                <a:avLst>
                  <a:gd name="adj" fmla="val 12761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54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D17CE6-108B-EC7A-5CF1-D1CB7513FB25}"/>
                  </a:ext>
                </a:extLst>
              </p:cNvPr>
              <p:cNvSpPr txBox="1"/>
              <p:nvPr/>
            </p:nvSpPr>
            <p:spPr>
              <a:xfrm>
                <a:off x="1509210" y="3995049"/>
                <a:ext cx="30049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750E45-6E74-4948-FF98-0C0A9F1E17C0}"/>
                </a:ext>
              </a:extLst>
            </p:cNvPr>
            <p:cNvSpPr/>
            <p:nvPr/>
          </p:nvSpPr>
          <p:spPr>
            <a:xfrm>
              <a:off x="5698275" y="2014450"/>
              <a:ext cx="919471" cy="919471"/>
            </a:xfrm>
            <a:custGeom>
              <a:avLst/>
              <a:gdLst>
                <a:gd name="connsiteX0" fmla="*/ 919471 w 919471"/>
                <a:gd name="connsiteY0" fmla="*/ 0 h 919471"/>
                <a:gd name="connsiteX1" fmla="*/ 919471 w 919471"/>
                <a:gd name="connsiteY1" fmla="*/ 919471 h 919471"/>
                <a:gd name="connsiteX2" fmla="*/ 0 w 919471"/>
                <a:gd name="connsiteY2" fmla="*/ 919471 h 919471"/>
                <a:gd name="connsiteX3" fmla="*/ 0 w 919471"/>
                <a:gd name="connsiteY3" fmla="*/ 0 h 91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471" h="919471">
                  <a:moveTo>
                    <a:pt x="919471" y="0"/>
                  </a:moveTo>
                  <a:lnTo>
                    <a:pt x="919471" y="919471"/>
                  </a:lnTo>
                  <a:lnTo>
                    <a:pt x="0" y="919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8FDC31-461A-410E-C3BD-7B8C1D7AD448}"/>
              </a:ext>
            </a:extLst>
          </p:cNvPr>
          <p:cNvGrpSpPr/>
          <p:nvPr/>
        </p:nvGrpSpPr>
        <p:grpSpPr>
          <a:xfrm>
            <a:off x="1397000" y="2177339"/>
            <a:ext cx="9144000" cy="2258534"/>
            <a:chOff x="1397000" y="2177339"/>
            <a:chExt cx="9144000" cy="22585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E9A6340-4FC8-3064-7678-214B4987677D}"/>
                </a:ext>
              </a:extLst>
            </p:cNvPr>
            <p:cNvGrpSpPr/>
            <p:nvPr/>
          </p:nvGrpSpPr>
          <p:grpSpPr>
            <a:xfrm>
              <a:off x="1397000" y="2177340"/>
              <a:ext cx="2926080" cy="2258533"/>
              <a:chOff x="1397000" y="1707440"/>
              <a:chExt cx="3017520" cy="225853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EBD485D-D2E2-45E9-CC48-E7CA806672CF}"/>
                  </a:ext>
                </a:extLst>
              </p:cNvPr>
              <p:cNvGrpSpPr/>
              <p:nvPr/>
            </p:nvGrpSpPr>
            <p:grpSpPr>
              <a:xfrm>
                <a:off x="1397000" y="1707440"/>
                <a:ext cx="3017520" cy="2258533"/>
                <a:chOff x="2257120" y="3425777"/>
                <a:chExt cx="3238391" cy="2258533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91D029B-DE2F-4174-61D5-3DF3A91DFFDB}"/>
                    </a:ext>
                  </a:extLst>
                </p:cNvPr>
                <p:cNvSpPr txBox="1"/>
                <p:nvPr/>
              </p:nvSpPr>
              <p:spPr>
                <a:xfrm>
                  <a:off x="2257120" y="3425777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91440" rIns="0" bIns="0" numCol="2" anchor="t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kern="0" cap="none" spc="0" normalizeH="0" baseline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FF4523C-190B-540C-850F-88FE3835692F}"/>
                    </a:ext>
                  </a:extLst>
                </p:cNvPr>
                <p:cNvSpPr txBox="1"/>
                <p:nvPr/>
              </p:nvSpPr>
              <p:spPr>
                <a:xfrm>
                  <a:off x="2774053" y="4829925"/>
                  <a:ext cx="231950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One Language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8CDA5A-DB69-D513-4D87-C9F6311D0BC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60100" y="2156269"/>
                <a:ext cx="1398460" cy="10020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 defTabSz="914367" fontAlgn="base">
                  <a:spcBef>
                    <a:spcPct val="0"/>
                  </a:spcBef>
                  <a:spcAft>
                    <a:spcPct val="0"/>
                  </a:spcAft>
                  <a:defRPr sz="1600" b="1" kern="0">
                    <a:ln w="3175">
                      <a:noFill/>
                    </a:ln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sz="6600" dirty="0">
                    <a:gradFill>
                      <a:gsLst>
                        <a:gs pos="85000">
                          <a:srgbClr val="3803DB"/>
                        </a:gs>
                        <a:gs pos="0">
                          <a:srgbClr val="C03BC4"/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C#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ECEC86-ED30-100E-FC7B-1D2E9E529244}"/>
                </a:ext>
              </a:extLst>
            </p:cNvPr>
            <p:cNvGrpSpPr/>
            <p:nvPr/>
          </p:nvGrpSpPr>
          <p:grpSpPr>
            <a:xfrm>
              <a:off x="4505960" y="2177339"/>
              <a:ext cx="2926080" cy="2258533"/>
              <a:chOff x="4587240" y="1682697"/>
              <a:chExt cx="3017520" cy="22585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8D6833-8E79-E6FE-9D60-BA2F92E97C8C}"/>
                  </a:ext>
                </a:extLst>
              </p:cNvPr>
              <p:cNvGrpSpPr/>
              <p:nvPr/>
            </p:nvGrpSpPr>
            <p:grpSpPr>
              <a:xfrm>
                <a:off x="4587240" y="1682697"/>
                <a:ext cx="3017520" cy="2258533"/>
                <a:chOff x="6696489" y="3425777"/>
                <a:chExt cx="3238391" cy="22585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3F7D54D-263B-0AC2-A7B5-BBD7BF58DEE4}"/>
                    </a:ext>
                  </a:extLst>
                </p:cNvPr>
                <p:cNvSpPr txBox="1"/>
                <p:nvPr/>
              </p:nvSpPr>
              <p:spPr>
                <a:xfrm>
                  <a:off x="6696489" y="3425777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91440" rIns="0" bIns="0" numCol="2" anchor="t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kern="0" cap="none" spc="0" normalizeH="0" baseline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3B04E6-4F2E-A244-A376-A75168CCA905}"/>
                    </a:ext>
                  </a:extLst>
                </p:cNvPr>
                <p:cNvSpPr txBox="1"/>
                <p:nvPr/>
              </p:nvSpPr>
              <p:spPr>
                <a:xfrm>
                  <a:off x="6758500" y="4829925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ln w="3175">
                        <a:noFill/>
                      </a:ln>
                      <a:solidFill>
                        <a:srgbClr val="3A20A0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One Framework</a:t>
                  </a:r>
                  <a:endParaRPr kumimoji="0" lang="en-US" sz="2000" b="0" i="0" u="none" strike="noStrike" kern="0" cap="none" spc="0" normalizeH="0" baseline="0" noProof="0" dirty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26AFEBD-3785-E24D-8EE2-CAE6D319C3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90113" y="2071553"/>
                <a:ext cx="1011774" cy="914400"/>
              </a:xfrm>
              <a:custGeom>
                <a:avLst/>
                <a:gdLst>
                  <a:gd name="connsiteX0" fmla="*/ 914931 w 921305"/>
                  <a:gd name="connsiteY0" fmla="*/ 266655 h 832638"/>
                  <a:gd name="connsiteX1" fmla="*/ 391235 w 921305"/>
                  <a:gd name="connsiteY1" fmla="*/ 716564 h 832638"/>
                  <a:gd name="connsiteX2" fmla="*/ 314689 w 921305"/>
                  <a:gd name="connsiteY2" fmla="*/ 711909 h 832638"/>
                  <a:gd name="connsiteX3" fmla="*/ 119589 w 921305"/>
                  <a:gd name="connsiteY3" fmla="*/ 490776 h 832638"/>
                  <a:gd name="connsiteX4" fmla="*/ 349014 w 921305"/>
                  <a:gd name="connsiteY4" fmla="*/ 264615 h 832638"/>
                  <a:gd name="connsiteX5" fmla="*/ 575129 w 921305"/>
                  <a:gd name="connsiteY5" fmla="*/ 487558 h 832638"/>
                  <a:gd name="connsiteX6" fmla="*/ 526110 w 921305"/>
                  <a:gd name="connsiteY6" fmla="*/ 559392 h 832638"/>
                  <a:gd name="connsiteX7" fmla="*/ 473355 w 921305"/>
                  <a:gd name="connsiteY7" fmla="*/ 499224 h 832638"/>
                  <a:gd name="connsiteX8" fmla="*/ 473355 w 921305"/>
                  <a:gd name="connsiteY8" fmla="*/ 403254 h 832638"/>
                  <a:gd name="connsiteX9" fmla="*/ 415026 w 921305"/>
                  <a:gd name="connsiteY9" fmla="*/ 344408 h 832638"/>
                  <a:gd name="connsiteX10" fmla="*/ 334573 w 921305"/>
                  <a:gd name="connsiteY10" fmla="*/ 344408 h 832638"/>
                  <a:gd name="connsiteX11" fmla="*/ 193553 w 921305"/>
                  <a:gd name="connsiteY11" fmla="*/ 483476 h 832638"/>
                  <a:gd name="connsiteX12" fmla="*/ 332622 w 921305"/>
                  <a:gd name="connsiteY12" fmla="*/ 624496 h 832638"/>
                  <a:gd name="connsiteX13" fmla="*/ 438013 w 921305"/>
                  <a:gd name="connsiteY13" fmla="*/ 577781 h 832638"/>
                  <a:gd name="connsiteX14" fmla="*/ 440829 w 921305"/>
                  <a:gd name="connsiteY14" fmla="*/ 573586 h 832638"/>
                  <a:gd name="connsiteX15" fmla="*/ 443645 w 921305"/>
                  <a:gd name="connsiteY15" fmla="*/ 578241 h 832638"/>
                  <a:gd name="connsiteX16" fmla="*/ 528121 w 921305"/>
                  <a:gd name="connsiteY16" fmla="*/ 618468 h 832638"/>
                  <a:gd name="connsiteX17" fmla="*/ 631562 w 921305"/>
                  <a:gd name="connsiteY17" fmla="*/ 501753 h 832638"/>
                  <a:gd name="connsiteX18" fmla="*/ 623229 w 921305"/>
                  <a:gd name="connsiteY18" fmla="*/ 427563 h 832638"/>
                  <a:gd name="connsiteX19" fmla="*/ 285090 w 921305"/>
                  <a:gd name="connsiteY19" fmla="*/ 210222 h 832638"/>
                  <a:gd name="connsiteX20" fmla="*/ 61260 w 921305"/>
                  <a:gd name="connsiteY20" fmla="*/ 489110 h 832638"/>
                  <a:gd name="connsiteX21" fmla="*/ 341756 w 921305"/>
                  <a:gd name="connsiteY21" fmla="*/ 773341 h 832638"/>
                  <a:gd name="connsiteX22" fmla="*/ 386580 w 921305"/>
                  <a:gd name="connsiteY22" fmla="*/ 774721 h 832638"/>
                  <a:gd name="connsiteX23" fmla="*/ 711901 w 921305"/>
                  <a:gd name="connsiteY23" fmla="*/ 677659 h 832638"/>
                  <a:gd name="connsiteX24" fmla="*/ 713740 w 921305"/>
                  <a:gd name="connsiteY24" fmla="*/ 680015 h 832638"/>
                  <a:gd name="connsiteX25" fmla="*/ 341756 w 921305"/>
                  <a:gd name="connsiteY25" fmla="*/ 832130 h 832638"/>
                  <a:gd name="connsiteX26" fmla="*/ 55 w 921305"/>
                  <a:gd name="connsiteY26" fmla="*/ 502613 h 832638"/>
                  <a:gd name="connsiteX27" fmla="*/ 115 w 921305"/>
                  <a:gd name="connsiteY27" fmla="*/ 487731 h 832638"/>
                  <a:gd name="connsiteX28" fmla="*/ 139645 w 921305"/>
                  <a:gd name="connsiteY28" fmla="*/ 209533 h 832638"/>
                  <a:gd name="connsiteX29" fmla="*/ 340377 w 921305"/>
                  <a:gd name="connsiteY29" fmla="*/ 143274 h 832638"/>
                  <a:gd name="connsiteX30" fmla="*/ 448357 w 921305"/>
                  <a:gd name="connsiteY30" fmla="*/ 143274 h 832638"/>
                  <a:gd name="connsiteX31" fmla="*/ 672478 w 921305"/>
                  <a:gd name="connsiteY31" fmla="*/ 44316 h 832638"/>
                  <a:gd name="connsiteX32" fmla="*/ 678570 w 921305"/>
                  <a:gd name="connsiteY32" fmla="*/ 44054 h 832638"/>
                  <a:gd name="connsiteX33" fmla="*/ 679949 w 921305"/>
                  <a:gd name="connsiteY33" fmla="*/ 47591 h 832638"/>
                  <a:gd name="connsiteX34" fmla="*/ 632826 w 921305"/>
                  <a:gd name="connsiteY34" fmla="*/ 183845 h 832638"/>
                  <a:gd name="connsiteX35" fmla="*/ 634498 w 921305"/>
                  <a:gd name="connsiteY35" fmla="*/ 189538 h 832638"/>
                  <a:gd name="connsiteX36" fmla="*/ 637481 w 921305"/>
                  <a:gd name="connsiteY36" fmla="*/ 189937 h 832638"/>
                  <a:gd name="connsiteX37" fmla="*/ 864475 w 921305"/>
                  <a:gd name="connsiteY37" fmla="*/ 2767 h 832638"/>
                  <a:gd name="connsiteX38" fmla="*/ 872371 w 921305"/>
                  <a:gd name="connsiteY38" fmla="*/ 834 h 832638"/>
                  <a:gd name="connsiteX39" fmla="*/ 874302 w 921305"/>
                  <a:gd name="connsiteY39" fmla="*/ 2767 h 832638"/>
                  <a:gd name="connsiteX40" fmla="*/ 914931 w 921305"/>
                  <a:gd name="connsiteY40" fmla="*/ 266655 h 832638"/>
                  <a:gd name="connsiteX41" fmla="*/ 334285 w 921305"/>
                  <a:gd name="connsiteY41" fmla="*/ 400438 h 832638"/>
                  <a:gd name="connsiteX42" fmla="*/ 250728 w 921305"/>
                  <a:gd name="connsiteY42" fmla="*/ 483995 h 832638"/>
                  <a:gd name="connsiteX43" fmla="*/ 334285 w 921305"/>
                  <a:gd name="connsiteY43" fmla="*/ 567552 h 832638"/>
                  <a:gd name="connsiteX44" fmla="*/ 417842 w 921305"/>
                  <a:gd name="connsiteY44" fmla="*/ 483995 h 832638"/>
                  <a:gd name="connsiteX45" fmla="*/ 417842 w 921305"/>
                  <a:gd name="connsiteY45" fmla="*/ 406013 h 832638"/>
                  <a:gd name="connsiteX46" fmla="*/ 412096 w 921305"/>
                  <a:gd name="connsiteY46" fmla="*/ 400266 h 83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921305" h="832638">
                    <a:moveTo>
                      <a:pt x="914931" y="266655"/>
                    </a:moveTo>
                    <a:cubicBezTo>
                      <a:pt x="873785" y="524462"/>
                      <a:pt x="652296" y="714742"/>
                      <a:pt x="391235" y="716564"/>
                    </a:cubicBezTo>
                    <a:cubicBezTo>
                      <a:pt x="365628" y="717541"/>
                      <a:pt x="339988" y="715984"/>
                      <a:pt x="314689" y="711909"/>
                    </a:cubicBezTo>
                    <a:cubicBezTo>
                      <a:pt x="205662" y="693399"/>
                      <a:pt x="124368" y="601262"/>
                      <a:pt x="119589" y="490776"/>
                    </a:cubicBezTo>
                    <a:cubicBezTo>
                      <a:pt x="120490" y="364970"/>
                      <a:pt x="223207" y="263714"/>
                      <a:pt x="349014" y="264615"/>
                    </a:cubicBezTo>
                    <a:cubicBezTo>
                      <a:pt x="472296" y="265497"/>
                      <a:pt x="572505" y="364300"/>
                      <a:pt x="575129" y="487558"/>
                    </a:cubicBezTo>
                    <a:cubicBezTo>
                      <a:pt x="576049" y="525314"/>
                      <a:pt x="559728" y="558472"/>
                      <a:pt x="526110" y="559392"/>
                    </a:cubicBezTo>
                    <a:cubicBezTo>
                      <a:pt x="490193" y="559392"/>
                      <a:pt x="473355" y="533762"/>
                      <a:pt x="473355" y="499224"/>
                    </a:cubicBezTo>
                    <a:lnTo>
                      <a:pt x="473355" y="403254"/>
                    </a:lnTo>
                    <a:cubicBezTo>
                      <a:pt x="473388" y="370942"/>
                      <a:pt x="447337" y="344661"/>
                      <a:pt x="415026" y="344408"/>
                    </a:cubicBezTo>
                    <a:lnTo>
                      <a:pt x="334573" y="344408"/>
                    </a:lnTo>
                    <a:cubicBezTo>
                      <a:pt x="257229" y="343869"/>
                      <a:pt x="194092" y="406132"/>
                      <a:pt x="193553" y="483476"/>
                    </a:cubicBezTo>
                    <a:cubicBezTo>
                      <a:pt x="193015" y="560823"/>
                      <a:pt x="255278" y="623956"/>
                      <a:pt x="332622" y="624496"/>
                    </a:cubicBezTo>
                    <a:cubicBezTo>
                      <a:pt x="372829" y="624778"/>
                      <a:pt x="411217" y="607762"/>
                      <a:pt x="438013" y="577781"/>
                    </a:cubicBezTo>
                    <a:lnTo>
                      <a:pt x="440829" y="573586"/>
                    </a:lnTo>
                    <a:lnTo>
                      <a:pt x="443645" y="578241"/>
                    </a:lnTo>
                    <a:cubicBezTo>
                      <a:pt x="463299" y="604940"/>
                      <a:pt x="495005" y="620037"/>
                      <a:pt x="528121" y="618468"/>
                    </a:cubicBezTo>
                    <a:cubicBezTo>
                      <a:pt x="588559" y="614077"/>
                      <a:pt x="634464" y="562283"/>
                      <a:pt x="631562" y="501753"/>
                    </a:cubicBezTo>
                    <a:cubicBezTo>
                      <a:pt x="631843" y="476774"/>
                      <a:pt x="629045" y="451856"/>
                      <a:pt x="623229" y="427563"/>
                    </a:cubicBezTo>
                    <a:cubicBezTo>
                      <a:pt x="589870" y="274171"/>
                      <a:pt x="438482" y="176864"/>
                      <a:pt x="285090" y="210222"/>
                    </a:cubicBezTo>
                    <a:cubicBezTo>
                      <a:pt x="154021" y="238724"/>
                      <a:pt x="60718" y="354978"/>
                      <a:pt x="61260" y="489110"/>
                    </a:cubicBezTo>
                    <a:cubicBezTo>
                      <a:pt x="63126" y="643863"/>
                      <a:pt x="187043" y="769428"/>
                      <a:pt x="341756" y="773341"/>
                    </a:cubicBezTo>
                    <a:cubicBezTo>
                      <a:pt x="341756" y="773341"/>
                      <a:pt x="362789" y="775238"/>
                      <a:pt x="386580" y="774721"/>
                    </a:cubicBezTo>
                    <a:cubicBezTo>
                      <a:pt x="502047" y="773985"/>
                      <a:pt x="614908" y="740315"/>
                      <a:pt x="711901" y="677659"/>
                    </a:cubicBezTo>
                    <a:cubicBezTo>
                      <a:pt x="713280" y="676739"/>
                      <a:pt x="714659" y="678578"/>
                      <a:pt x="713740" y="680015"/>
                    </a:cubicBezTo>
                    <a:cubicBezTo>
                      <a:pt x="618155" y="782967"/>
                      <a:pt x="482089" y="838607"/>
                      <a:pt x="341756" y="832130"/>
                    </a:cubicBezTo>
                    <a:cubicBezTo>
                      <a:pt x="156404" y="835492"/>
                      <a:pt x="3420" y="687963"/>
                      <a:pt x="55" y="502613"/>
                    </a:cubicBezTo>
                    <a:cubicBezTo>
                      <a:pt x="-35" y="497652"/>
                      <a:pt x="-15" y="492690"/>
                      <a:pt x="115" y="487731"/>
                    </a:cubicBezTo>
                    <a:cubicBezTo>
                      <a:pt x="160" y="378185"/>
                      <a:pt x="51873" y="275079"/>
                      <a:pt x="139645" y="209533"/>
                    </a:cubicBezTo>
                    <a:cubicBezTo>
                      <a:pt x="197822" y="166692"/>
                      <a:pt x="268128" y="143485"/>
                      <a:pt x="340377" y="143274"/>
                    </a:cubicBezTo>
                    <a:lnTo>
                      <a:pt x="448357" y="143274"/>
                    </a:lnTo>
                    <a:cubicBezTo>
                      <a:pt x="533645" y="143219"/>
                      <a:pt x="614977" y="107307"/>
                      <a:pt x="672478" y="44316"/>
                    </a:cubicBezTo>
                    <a:cubicBezTo>
                      <a:pt x="674087" y="42562"/>
                      <a:pt x="676811" y="42445"/>
                      <a:pt x="678570" y="44054"/>
                    </a:cubicBezTo>
                    <a:cubicBezTo>
                      <a:pt x="679552" y="44955"/>
                      <a:pt x="680058" y="46262"/>
                      <a:pt x="679949" y="47591"/>
                    </a:cubicBezTo>
                    <a:cubicBezTo>
                      <a:pt x="675375" y="96126"/>
                      <a:pt x="659209" y="142853"/>
                      <a:pt x="632826" y="183845"/>
                    </a:cubicBezTo>
                    <a:cubicBezTo>
                      <a:pt x="631717" y="185879"/>
                      <a:pt x="632464" y="188427"/>
                      <a:pt x="634498" y="189538"/>
                    </a:cubicBezTo>
                    <a:cubicBezTo>
                      <a:pt x="635406" y="190036"/>
                      <a:pt x="636469" y="190178"/>
                      <a:pt x="637481" y="189937"/>
                    </a:cubicBezTo>
                    <a:cubicBezTo>
                      <a:pt x="738560" y="167101"/>
                      <a:pt x="822795" y="97642"/>
                      <a:pt x="864475" y="2767"/>
                    </a:cubicBezTo>
                    <a:cubicBezTo>
                      <a:pt x="866119" y="54"/>
                      <a:pt x="869653" y="-812"/>
                      <a:pt x="872371" y="834"/>
                    </a:cubicBezTo>
                    <a:cubicBezTo>
                      <a:pt x="873159" y="1314"/>
                      <a:pt x="873825" y="1977"/>
                      <a:pt x="874302" y="2767"/>
                    </a:cubicBezTo>
                    <a:cubicBezTo>
                      <a:pt x="916632" y="83824"/>
                      <a:pt x="930919" y="176620"/>
                      <a:pt x="914931" y="266655"/>
                    </a:cubicBezTo>
                    <a:close/>
                    <a:moveTo>
                      <a:pt x="334285" y="400438"/>
                    </a:moveTo>
                    <a:cubicBezTo>
                      <a:pt x="288138" y="400438"/>
                      <a:pt x="250728" y="437848"/>
                      <a:pt x="250728" y="483995"/>
                    </a:cubicBezTo>
                    <a:cubicBezTo>
                      <a:pt x="250728" y="530142"/>
                      <a:pt x="288138" y="567552"/>
                      <a:pt x="334285" y="567552"/>
                    </a:cubicBezTo>
                    <a:cubicBezTo>
                      <a:pt x="380432" y="567552"/>
                      <a:pt x="417842" y="530142"/>
                      <a:pt x="417842" y="483995"/>
                    </a:cubicBezTo>
                    <a:lnTo>
                      <a:pt x="417842" y="406013"/>
                    </a:lnTo>
                    <a:cubicBezTo>
                      <a:pt x="417697" y="402901"/>
                      <a:pt x="415207" y="400411"/>
                      <a:pt x="412096" y="400266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46969F3-8592-C5E2-0A96-DB24A4E2942A}"/>
                </a:ext>
              </a:extLst>
            </p:cNvPr>
            <p:cNvGrpSpPr/>
            <p:nvPr/>
          </p:nvGrpSpPr>
          <p:grpSpPr>
            <a:xfrm>
              <a:off x="7614920" y="2177339"/>
              <a:ext cx="2926080" cy="2258533"/>
              <a:chOff x="7523480" y="1707439"/>
              <a:chExt cx="3017520" cy="22585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6FC9D51-1C6C-B85D-D539-A2F983958BE7}"/>
                  </a:ext>
                </a:extLst>
              </p:cNvPr>
              <p:cNvGrpSpPr/>
              <p:nvPr/>
            </p:nvGrpSpPr>
            <p:grpSpPr>
              <a:xfrm>
                <a:off x="7523480" y="1707439"/>
                <a:ext cx="3017520" cy="2258533"/>
                <a:chOff x="6696489" y="3425777"/>
                <a:chExt cx="3238391" cy="2258533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A59579-FF8A-5344-B6B8-59CB7FC25DF2}"/>
                    </a:ext>
                  </a:extLst>
                </p:cNvPr>
                <p:cNvSpPr txBox="1"/>
                <p:nvPr/>
              </p:nvSpPr>
              <p:spPr>
                <a:xfrm>
                  <a:off x="6696489" y="3425777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91440" rIns="0" bIns="0" numCol="2" anchor="t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kern="0" cap="none" spc="0" normalizeH="0" baseline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7D37DB-C3B5-4ADD-9A47-976D3C2D54D2}"/>
                    </a:ext>
                  </a:extLst>
                </p:cNvPr>
                <p:cNvSpPr txBox="1"/>
                <p:nvPr/>
              </p:nvSpPr>
              <p:spPr>
                <a:xfrm>
                  <a:off x="6758500" y="4829925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ln w="3175">
                        <a:noFill/>
                      </a:ln>
                      <a:solidFill>
                        <a:srgbClr val="3A20A0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One Build System</a:t>
                  </a:r>
                  <a:endParaRPr kumimoji="0" lang="en-US" sz="2000" b="0" i="0" u="none" strike="noStrike" kern="0" cap="none" spc="0" normalizeH="0" baseline="0" noProof="0" dirty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</p:grpSp>
          <p:sp>
            <p:nvSpPr>
              <p:cNvPr id="22" name="Graphic 33">
                <a:extLst>
                  <a:ext uri="{FF2B5EF4-FFF2-40B4-BE49-F238E27FC236}">
                    <a16:creationId xmlns:a16="http://schemas.microsoft.com/office/drawing/2014/main" id="{AE3F8472-BDFF-BF45-49B0-54102EE03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81021" y="2254433"/>
                <a:ext cx="702437" cy="731520"/>
              </a:xfrm>
              <a:custGeom>
                <a:avLst/>
                <a:gdLst>
                  <a:gd name="connsiteX0" fmla="*/ 89274 w 178348"/>
                  <a:gd name="connsiteY0" fmla="*/ 0 h 185732"/>
                  <a:gd name="connsiteX1" fmla="*/ 110058 w 178348"/>
                  <a:gd name="connsiteY1" fmla="*/ 2410 h 185732"/>
                  <a:gd name="connsiteX2" fmla="*/ 115601 w 178348"/>
                  <a:gd name="connsiteY2" fmla="*/ 8592 h 185732"/>
                  <a:gd name="connsiteX3" fmla="*/ 117220 w 178348"/>
                  <a:gd name="connsiteY3" fmla="*/ 23136 h 185732"/>
                  <a:gd name="connsiteX4" fmla="*/ 131782 w 178348"/>
                  <a:gd name="connsiteY4" fmla="*/ 34777 h 185732"/>
                  <a:gd name="connsiteX5" fmla="*/ 135575 w 178348"/>
                  <a:gd name="connsiteY5" fmla="*/ 33766 h 185732"/>
                  <a:gd name="connsiteX6" fmla="*/ 148920 w 178348"/>
                  <a:gd name="connsiteY6" fmla="*/ 27908 h 185732"/>
                  <a:gd name="connsiteX7" fmla="*/ 157016 w 178348"/>
                  <a:gd name="connsiteY7" fmla="*/ 29566 h 185732"/>
                  <a:gd name="connsiteX8" fmla="*/ 178009 w 178348"/>
                  <a:gd name="connsiteY8" fmla="*/ 65684 h 185732"/>
                  <a:gd name="connsiteX9" fmla="*/ 175428 w 178348"/>
                  <a:gd name="connsiteY9" fmla="*/ 73543 h 185732"/>
                  <a:gd name="connsiteX10" fmla="*/ 163598 w 178348"/>
                  <a:gd name="connsiteY10" fmla="*/ 82267 h 185732"/>
                  <a:gd name="connsiteX11" fmla="*/ 160784 w 178348"/>
                  <a:gd name="connsiteY11" fmla="*/ 100656 h 185732"/>
                  <a:gd name="connsiteX12" fmla="*/ 163598 w 178348"/>
                  <a:gd name="connsiteY12" fmla="*/ 103470 h 185732"/>
                  <a:gd name="connsiteX13" fmla="*/ 175437 w 178348"/>
                  <a:gd name="connsiteY13" fmla="*/ 112185 h 185732"/>
                  <a:gd name="connsiteX14" fmla="*/ 178028 w 178348"/>
                  <a:gd name="connsiteY14" fmla="*/ 120053 h 185732"/>
                  <a:gd name="connsiteX15" fmla="*/ 157035 w 178348"/>
                  <a:gd name="connsiteY15" fmla="*/ 156172 h 185732"/>
                  <a:gd name="connsiteX16" fmla="*/ 148958 w 178348"/>
                  <a:gd name="connsiteY16" fmla="*/ 157839 h 185732"/>
                  <a:gd name="connsiteX17" fmla="*/ 135556 w 178348"/>
                  <a:gd name="connsiteY17" fmla="*/ 151962 h 185732"/>
                  <a:gd name="connsiteX18" fmla="*/ 118240 w 178348"/>
                  <a:gd name="connsiteY18" fmla="*/ 158722 h 185732"/>
                  <a:gd name="connsiteX19" fmla="*/ 117211 w 178348"/>
                  <a:gd name="connsiteY19" fmla="*/ 162573 h 185732"/>
                  <a:gd name="connsiteX20" fmla="*/ 115601 w 178348"/>
                  <a:gd name="connsiteY20" fmla="*/ 177108 h 185732"/>
                  <a:gd name="connsiteX21" fmla="*/ 110153 w 178348"/>
                  <a:gd name="connsiteY21" fmla="*/ 183271 h 185732"/>
                  <a:gd name="connsiteX22" fmla="*/ 68186 w 178348"/>
                  <a:gd name="connsiteY22" fmla="*/ 183271 h 185732"/>
                  <a:gd name="connsiteX23" fmla="*/ 62737 w 178348"/>
                  <a:gd name="connsiteY23" fmla="*/ 177108 h 185732"/>
                  <a:gd name="connsiteX24" fmla="*/ 61137 w 178348"/>
                  <a:gd name="connsiteY24" fmla="*/ 162592 h 185732"/>
                  <a:gd name="connsiteX25" fmla="*/ 46567 w 178348"/>
                  <a:gd name="connsiteY25" fmla="*/ 151005 h 185732"/>
                  <a:gd name="connsiteX26" fmla="*/ 42792 w 178348"/>
                  <a:gd name="connsiteY26" fmla="*/ 152019 h 185732"/>
                  <a:gd name="connsiteX27" fmla="*/ 29400 w 178348"/>
                  <a:gd name="connsiteY27" fmla="*/ 157886 h 185732"/>
                  <a:gd name="connsiteX28" fmla="*/ 21313 w 178348"/>
                  <a:gd name="connsiteY28" fmla="*/ 156220 h 185732"/>
                  <a:gd name="connsiteX29" fmla="*/ 320 w 178348"/>
                  <a:gd name="connsiteY29" fmla="*/ 120063 h 185732"/>
                  <a:gd name="connsiteX30" fmla="*/ 2911 w 178348"/>
                  <a:gd name="connsiteY30" fmla="*/ 112195 h 185732"/>
                  <a:gd name="connsiteX31" fmla="*/ 14751 w 178348"/>
                  <a:gd name="connsiteY31" fmla="*/ 103470 h 185732"/>
                  <a:gd name="connsiteX32" fmla="*/ 17581 w 178348"/>
                  <a:gd name="connsiteY32" fmla="*/ 85097 h 185732"/>
                  <a:gd name="connsiteX33" fmla="*/ 14751 w 178348"/>
                  <a:gd name="connsiteY33" fmla="*/ 82267 h 185732"/>
                  <a:gd name="connsiteX34" fmla="*/ 2911 w 178348"/>
                  <a:gd name="connsiteY34" fmla="*/ 73562 h 185732"/>
                  <a:gd name="connsiteX35" fmla="*/ 330 w 178348"/>
                  <a:gd name="connsiteY35" fmla="*/ 65694 h 185732"/>
                  <a:gd name="connsiteX36" fmla="*/ 21323 w 178348"/>
                  <a:gd name="connsiteY36" fmla="*/ 29575 h 185732"/>
                  <a:gd name="connsiteX37" fmla="*/ 29419 w 178348"/>
                  <a:gd name="connsiteY37" fmla="*/ 27918 h 185732"/>
                  <a:gd name="connsiteX38" fmla="*/ 42754 w 178348"/>
                  <a:gd name="connsiteY38" fmla="*/ 33776 h 185732"/>
                  <a:gd name="connsiteX39" fmla="*/ 60130 w 178348"/>
                  <a:gd name="connsiteY39" fmla="*/ 26909 h 185732"/>
                  <a:gd name="connsiteX40" fmla="*/ 61137 w 178348"/>
                  <a:gd name="connsiteY40" fmla="*/ 23127 h 185732"/>
                  <a:gd name="connsiteX41" fmla="*/ 62757 w 178348"/>
                  <a:gd name="connsiteY41" fmla="*/ 8592 h 185732"/>
                  <a:gd name="connsiteX42" fmla="*/ 68310 w 178348"/>
                  <a:gd name="connsiteY42" fmla="*/ 2400 h 185732"/>
                  <a:gd name="connsiteX43" fmla="*/ 89274 w 178348"/>
                  <a:gd name="connsiteY43" fmla="*/ 0 h 185732"/>
                  <a:gd name="connsiteX44" fmla="*/ 89160 w 178348"/>
                  <a:gd name="connsiteY44" fmla="*/ 64294 h 185732"/>
                  <a:gd name="connsiteX45" fmla="*/ 60585 w 178348"/>
                  <a:gd name="connsiteY45" fmla="*/ 92869 h 185732"/>
                  <a:gd name="connsiteX46" fmla="*/ 89160 w 178348"/>
                  <a:gd name="connsiteY46" fmla="*/ 121444 h 185732"/>
                  <a:gd name="connsiteX47" fmla="*/ 117735 w 178348"/>
                  <a:gd name="connsiteY47" fmla="*/ 92869 h 185732"/>
                  <a:gd name="connsiteX48" fmla="*/ 89160 w 178348"/>
                  <a:gd name="connsiteY48" fmla="*/ 64294 h 18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78348" h="185732">
                    <a:moveTo>
                      <a:pt x="89274" y="0"/>
                    </a:moveTo>
                    <a:cubicBezTo>
                      <a:pt x="96265" y="76"/>
                      <a:pt x="103228" y="886"/>
                      <a:pt x="110058" y="2410"/>
                    </a:cubicBezTo>
                    <a:cubicBezTo>
                      <a:pt x="113036" y="3075"/>
                      <a:pt x="115263" y="5558"/>
                      <a:pt x="115601" y="8592"/>
                    </a:cubicBezTo>
                    <a:lnTo>
                      <a:pt x="117220" y="23136"/>
                    </a:lnTo>
                    <a:cubicBezTo>
                      <a:pt x="118027" y="30372"/>
                      <a:pt x="124547" y="35584"/>
                      <a:pt x="131782" y="34777"/>
                    </a:cubicBezTo>
                    <a:cubicBezTo>
                      <a:pt x="133090" y="34631"/>
                      <a:pt x="134368" y="34290"/>
                      <a:pt x="135575" y="33766"/>
                    </a:cubicBezTo>
                    <a:lnTo>
                      <a:pt x="148920" y="27908"/>
                    </a:lnTo>
                    <a:cubicBezTo>
                      <a:pt x="151696" y="26685"/>
                      <a:pt x="154943" y="27350"/>
                      <a:pt x="157016" y="29566"/>
                    </a:cubicBezTo>
                    <a:cubicBezTo>
                      <a:pt x="166654" y="39863"/>
                      <a:pt x="173832" y="52212"/>
                      <a:pt x="178009" y="65684"/>
                    </a:cubicBezTo>
                    <a:cubicBezTo>
                      <a:pt x="178906" y="68586"/>
                      <a:pt x="177871" y="71738"/>
                      <a:pt x="175428" y="73543"/>
                    </a:cubicBezTo>
                    <a:lnTo>
                      <a:pt x="163598" y="82267"/>
                    </a:lnTo>
                    <a:cubicBezTo>
                      <a:pt x="157743" y="86568"/>
                      <a:pt x="156483" y="94801"/>
                      <a:pt x="160784" y="100656"/>
                    </a:cubicBezTo>
                    <a:cubicBezTo>
                      <a:pt x="161574" y="101731"/>
                      <a:pt x="162522" y="102680"/>
                      <a:pt x="163598" y="103470"/>
                    </a:cubicBezTo>
                    <a:lnTo>
                      <a:pt x="175437" y="112185"/>
                    </a:lnTo>
                    <a:cubicBezTo>
                      <a:pt x="177888" y="113989"/>
                      <a:pt x="178928" y="117146"/>
                      <a:pt x="178028" y="120053"/>
                    </a:cubicBezTo>
                    <a:cubicBezTo>
                      <a:pt x="173849" y="133524"/>
                      <a:pt x="166672" y="145873"/>
                      <a:pt x="157035" y="156172"/>
                    </a:cubicBezTo>
                    <a:cubicBezTo>
                      <a:pt x="154967" y="158383"/>
                      <a:pt x="151731" y="159050"/>
                      <a:pt x="148958" y="157839"/>
                    </a:cubicBezTo>
                    <a:lnTo>
                      <a:pt x="135556" y="151962"/>
                    </a:lnTo>
                    <a:cubicBezTo>
                      <a:pt x="128908" y="149046"/>
                      <a:pt x="121154" y="152073"/>
                      <a:pt x="118240" y="158722"/>
                    </a:cubicBezTo>
                    <a:cubicBezTo>
                      <a:pt x="117703" y="159946"/>
                      <a:pt x="117356" y="161244"/>
                      <a:pt x="117211" y="162573"/>
                    </a:cubicBezTo>
                    <a:lnTo>
                      <a:pt x="115601" y="177108"/>
                    </a:lnTo>
                    <a:cubicBezTo>
                      <a:pt x="115269" y="180106"/>
                      <a:pt x="113089" y="182573"/>
                      <a:pt x="110153" y="183271"/>
                    </a:cubicBezTo>
                    <a:cubicBezTo>
                      <a:pt x="96356" y="186553"/>
                      <a:pt x="81983" y="186553"/>
                      <a:pt x="68186" y="183271"/>
                    </a:cubicBezTo>
                    <a:cubicBezTo>
                      <a:pt x="65251" y="182573"/>
                      <a:pt x="63070" y="180106"/>
                      <a:pt x="62737" y="177108"/>
                    </a:cubicBezTo>
                    <a:lnTo>
                      <a:pt x="61137" y="162592"/>
                    </a:lnTo>
                    <a:cubicBezTo>
                      <a:pt x="60314" y="155369"/>
                      <a:pt x="53790" y="150181"/>
                      <a:pt x="46567" y="151005"/>
                    </a:cubicBezTo>
                    <a:cubicBezTo>
                      <a:pt x="45265" y="151153"/>
                      <a:pt x="43993" y="151495"/>
                      <a:pt x="42792" y="152019"/>
                    </a:cubicBezTo>
                    <a:lnTo>
                      <a:pt x="29400" y="157886"/>
                    </a:lnTo>
                    <a:cubicBezTo>
                      <a:pt x="26624" y="159103"/>
                      <a:pt x="23382" y="158434"/>
                      <a:pt x="21313" y="156220"/>
                    </a:cubicBezTo>
                    <a:cubicBezTo>
                      <a:pt x="11671" y="145910"/>
                      <a:pt x="4493" y="133547"/>
                      <a:pt x="320" y="120063"/>
                    </a:cubicBezTo>
                    <a:cubicBezTo>
                      <a:pt x="-580" y="117156"/>
                      <a:pt x="460" y="113998"/>
                      <a:pt x="2911" y="112195"/>
                    </a:cubicBezTo>
                    <a:lnTo>
                      <a:pt x="14751" y="103470"/>
                    </a:lnTo>
                    <a:cubicBezTo>
                      <a:pt x="20605" y="99178"/>
                      <a:pt x="21873" y="90952"/>
                      <a:pt x="17581" y="85097"/>
                    </a:cubicBezTo>
                    <a:cubicBezTo>
                      <a:pt x="16787" y="84015"/>
                      <a:pt x="15833" y="83061"/>
                      <a:pt x="14751" y="82267"/>
                    </a:cubicBezTo>
                    <a:lnTo>
                      <a:pt x="2911" y="73562"/>
                    </a:lnTo>
                    <a:cubicBezTo>
                      <a:pt x="463" y="71756"/>
                      <a:pt x="-573" y="68599"/>
                      <a:pt x="330" y="65694"/>
                    </a:cubicBezTo>
                    <a:cubicBezTo>
                      <a:pt x="4507" y="52222"/>
                      <a:pt x="11684" y="39873"/>
                      <a:pt x="21323" y="29575"/>
                    </a:cubicBezTo>
                    <a:cubicBezTo>
                      <a:pt x="23396" y="27359"/>
                      <a:pt x="26642" y="26695"/>
                      <a:pt x="29419" y="27918"/>
                    </a:cubicBezTo>
                    <a:lnTo>
                      <a:pt x="42754" y="33776"/>
                    </a:lnTo>
                    <a:cubicBezTo>
                      <a:pt x="49448" y="36678"/>
                      <a:pt x="57228" y="33603"/>
                      <a:pt x="60130" y="26909"/>
                    </a:cubicBezTo>
                    <a:cubicBezTo>
                      <a:pt x="60652" y="25705"/>
                      <a:pt x="60991" y="24430"/>
                      <a:pt x="61137" y="23127"/>
                    </a:cubicBezTo>
                    <a:lnTo>
                      <a:pt x="62757" y="8592"/>
                    </a:lnTo>
                    <a:cubicBezTo>
                      <a:pt x="63092" y="5552"/>
                      <a:pt x="65324" y="3063"/>
                      <a:pt x="68310" y="2400"/>
                    </a:cubicBezTo>
                    <a:cubicBezTo>
                      <a:pt x="75139" y="886"/>
                      <a:pt x="82121" y="86"/>
                      <a:pt x="89274" y="0"/>
                    </a:cubicBezTo>
                    <a:close/>
                    <a:moveTo>
                      <a:pt x="89160" y="64294"/>
                    </a:moveTo>
                    <a:cubicBezTo>
                      <a:pt x="73378" y="64294"/>
                      <a:pt x="60585" y="77087"/>
                      <a:pt x="60585" y="92869"/>
                    </a:cubicBezTo>
                    <a:cubicBezTo>
                      <a:pt x="60585" y="108651"/>
                      <a:pt x="73378" y="121444"/>
                      <a:pt x="89160" y="121444"/>
                    </a:cubicBezTo>
                    <a:cubicBezTo>
                      <a:pt x="104942" y="121444"/>
                      <a:pt x="117735" y="108651"/>
                      <a:pt x="117735" y="92869"/>
                    </a:cubicBezTo>
                    <a:cubicBezTo>
                      <a:pt x="117735" y="77087"/>
                      <a:pt x="104942" y="64294"/>
                      <a:pt x="89160" y="64294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58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13 -0.0481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13 -0.0481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1792A90-0749-A817-DECE-D6E8A5826CA2}"/>
              </a:ext>
            </a:extLst>
          </p:cNvPr>
          <p:cNvGrpSpPr/>
          <p:nvPr/>
        </p:nvGrpSpPr>
        <p:grpSpPr>
          <a:xfrm>
            <a:off x="2257120" y="1626988"/>
            <a:ext cx="3238391" cy="2258533"/>
            <a:chOff x="2257120" y="3425777"/>
            <a:chExt cx="3238391" cy="22585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2A7BC7-AB9B-AB5A-6A8A-9827AC631073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E3076-FA87-9D93-5EF5-E6FF8FCC6806}"/>
                </a:ext>
              </a:extLst>
            </p:cNvPr>
            <p:cNvSpPr txBox="1"/>
            <p:nvPr/>
          </p:nvSpPr>
          <p:spPr>
            <a:xfrm>
              <a:off x="2319131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62" name="Graphic 18">
              <a:extLst>
                <a:ext uri="{FF2B5EF4-FFF2-40B4-BE49-F238E27FC236}">
                  <a16:creationId xmlns:a16="http://schemas.microsoft.com/office/drawing/2014/main" id="{547657CE-55B6-AFEE-64F4-228624A9B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291" y="4036242"/>
              <a:ext cx="384048" cy="640080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44C609-1464-40BE-EADF-A36ACF214385}"/>
              </a:ext>
            </a:extLst>
          </p:cNvPr>
          <p:cNvGrpSpPr/>
          <p:nvPr/>
        </p:nvGrpSpPr>
        <p:grpSpPr>
          <a:xfrm>
            <a:off x="6696489" y="1626988"/>
            <a:ext cx="3238391" cy="2258533"/>
            <a:chOff x="6696489" y="3425777"/>
            <a:chExt cx="3238391" cy="22585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6286B4-2ADA-41DA-F7DB-A9D68DC454F5}"/>
                </a:ext>
              </a:extLst>
            </p:cNvPr>
            <p:cNvSpPr txBox="1"/>
            <p:nvPr/>
          </p:nvSpPr>
          <p:spPr>
            <a:xfrm>
              <a:off x="6696489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92CE51-A6DF-2D1F-3AC5-6C7384429109}"/>
                </a:ext>
              </a:extLst>
            </p:cNvPr>
            <p:cNvSpPr txBox="1"/>
            <p:nvPr/>
          </p:nvSpPr>
          <p:spPr>
            <a:xfrm>
              <a:off x="6758500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Client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3" name="Graphic 160">
              <a:extLst>
                <a:ext uri="{FF2B5EF4-FFF2-40B4-BE49-F238E27FC236}">
                  <a16:creationId xmlns:a16="http://schemas.microsoft.com/office/drawing/2014/main" id="{E07C86F5-A0A7-ADAE-E103-F847FE29AF90}"/>
                </a:ext>
              </a:extLst>
            </p:cNvPr>
            <p:cNvSpPr/>
            <p:nvPr/>
          </p:nvSpPr>
          <p:spPr>
            <a:xfrm>
              <a:off x="7993025" y="4036242"/>
              <a:ext cx="645318" cy="613102"/>
            </a:xfrm>
            <a:custGeom>
              <a:avLst/>
              <a:gdLst>
                <a:gd name="connsiteX0" fmla="*/ 90488 w 380977"/>
                <a:gd name="connsiteY0" fmla="*/ 361958 h 361957"/>
                <a:gd name="connsiteX1" fmla="*/ 76200 w 380977"/>
                <a:gd name="connsiteY1" fmla="*/ 347670 h 361957"/>
                <a:gd name="connsiteX2" fmla="*/ 88549 w 380977"/>
                <a:gd name="connsiteY2" fmla="*/ 333514 h 361957"/>
                <a:gd name="connsiteX3" fmla="*/ 90488 w 380977"/>
                <a:gd name="connsiteY3" fmla="*/ 333383 h 361957"/>
                <a:gd name="connsiteX4" fmla="*/ 123806 w 380977"/>
                <a:gd name="connsiteY4" fmla="*/ 333375 h 361957"/>
                <a:gd name="connsiteX5" fmla="*/ 123806 w 380977"/>
                <a:gd name="connsiteY5" fmla="*/ 285788 h 361957"/>
                <a:gd name="connsiteX6" fmla="*/ 42863 w 380977"/>
                <a:gd name="connsiteY6" fmla="*/ 285794 h 361957"/>
                <a:gd name="connsiteX7" fmla="*/ 99 w 380977"/>
                <a:gd name="connsiteY7" fmla="*/ 245865 h 361957"/>
                <a:gd name="connsiteX8" fmla="*/ 0 w 380977"/>
                <a:gd name="connsiteY8" fmla="*/ 242931 h 361957"/>
                <a:gd name="connsiteX9" fmla="*/ 0 w 380977"/>
                <a:gd name="connsiteY9" fmla="*/ 42863 h 361957"/>
                <a:gd name="connsiteX10" fmla="*/ 39928 w 380977"/>
                <a:gd name="connsiteY10" fmla="*/ 99 h 361957"/>
                <a:gd name="connsiteX11" fmla="*/ 42863 w 380977"/>
                <a:gd name="connsiteY11" fmla="*/ 0 h 361957"/>
                <a:gd name="connsiteX12" fmla="*/ 338115 w 380977"/>
                <a:gd name="connsiteY12" fmla="*/ 0 h 361957"/>
                <a:gd name="connsiteX13" fmla="*/ 380878 w 380977"/>
                <a:gd name="connsiteY13" fmla="*/ 39928 h 361957"/>
                <a:gd name="connsiteX14" fmla="*/ 380977 w 380977"/>
                <a:gd name="connsiteY14" fmla="*/ 42863 h 361957"/>
                <a:gd name="connsiteX15" fmla="*/ 380977 w 380977"/>
                <a:gd name="connsiteY15" fmla="*/ 242931 h 361957"/>
                <a:gd name="connsiteX16" fmla="*/ 341050 w 380977"/>
                <a:gd name="connsiteY16" fmla="*/ 285695 h 361957"/>
                <a:gd name="connsiteX17" fmla="*/ 338115 w 380977"/>
                <a:gd name="connsiteY17" fmla="*/ 285794 h 361957"/>
                <a:gd name="connsiteX18" fmla="*/ 257156 w 380977"/>
                <a:gd name="connsiteY18" fmla="*/ 285788 h 361957"/>
                <a:gd name="connsiteX19" fmla="*/ 257156 w 380977"/>
                <a:gd name="connsiteY19" fmla="*/ 333375 h 361957"/>
                <a:gd name="connsiteX20" fmla="*/ 290513 w 380977"/>
                <a:gd name="connsiteY20" fmla="*/ 333383 h 361957"/>
                <a:gd name="connsiteX21" fmla="*/ 304800 w 380977"/>
                <a:gd name="connsiteY21" fmla="*/ 347670 h 361957"/>
                <a:gd name="connsiteX22" fmla="*/ 292452 w 380977"/>
                <a:gd name="connsiteY22" fmla="*/ 361828 h 361957"/>
                <a:gd name="connsiteX23" fmla="*/ 290513 w 380977"/>
                <a:gd name="connsiteY23" fmla="*/ 361958 h 361957"/>
                <a:gd name="connsiteX24" fmla="*/ 90488 w 380977"/>
                <a:gd name="connsiteY24" fmla="*/ 361958 h 361957"/>
                <a:gd name="connsiteX25" fmla="*/ 228562 w 380977"/>
                <a:gd name="connsiteY25" fmla="*/ 285788 h 361957"/>
                <a:gd name="connsiteX26" fmla="*/ 152362 w 380977"/>
                <a:gd name="connsiteY26" fmla="*/ 285788 h 361957"/>
                <a:gd name="connsiteX27" fmla="*/ 152381 w 380977"/>
                <a:gd name="connsiteY27" fmla="*/ 333383 h 361957"/>
                <a:gd name="connsiteX28" fmla="*/ 228581 w 380977"/>
                <a:gd name="connsiteY28" fmla="*/ 333383 h 361957"/>
                <a:gd name="connsiteX29" fmla="*/ 228562 w 380977"/>
                <a:gd name="connsiteY29" fmla="*/ 285788 h 36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977" h="361957">
                  <a:moveTo>
                    <a:pt x="90488" y="361958"/>
                  </a:moveTo>
                  <a:cubicBezTo>
                    <a:pt x="82597" y="361958"/>
                    <a:pt x="76200" y="355563"/>
                    <a:pt x="76200" y="347670"/>
                  </a:cubicBezTo>
                  <a:cubicBezTo>
                    <a:pt x="76200" y="340437"/>
                    <a:pt x="81575" y="334461"/>
                    <a:pt x="88549" y="333514"/>
                  </a:cubicBezTo>
                  <a:lnTo>
                    <a:pt x="90488" y="333383"/>
                  </a:lnTo>
                  <a:lnTo>
                    <a:pt x="123806" y="333375"/>
                  </a:lnTo>
                  <a:lnTo>
                    <a:pt x="123806" y="285788"/>
                  </a:lnTo>
                  <a:lnTo>
                    <a:pt x="42863" y="285794"/>
                  </a:lnTo>
                  <a:cubicBezTo>
                    <a:pt x="20177" y="285794"/>
                    <a:pt x="1607" y="268169"/>
                    <a:pt x="99" y="245865"/>
                  </a:cubicBezTo>
                  <a:lnTo>
                    <a:pt x="0" y="242931"/>
                  </a:lnTo>
                  <a:lnTo>
                    <a:pt x="0" y="42863"/>
                  </a:lnTo>
                  <a:cubicBezTo>
                    <a:pt x="0" y="20177"/>
                    <a:pt x="17624" y="1607"/>
                    <a:pt x="39928" y="99"/>
                  </a:cubicBezTo>
                  <a:lnTo>
                    <a:pt x="42863" y="0"/>
                  </a:lnTo>
                  <a:lnTo>
                    <a:pt x="338115" y="0"/>
                  </a:lnTo>
                  <a:cubicBezTo>
                    <a:pt x="360801" y="0"/>
                    <a:pt x="379371" y="17624"/>
                    <a:pt x="380878" y="39928"/>
                  </a:cubicBezTo>
                  <a:lnTo>
                    <a:pt x="380977" y="42863"/>
                  </a:lnTo>
                  <a:lnTo>
                    <a:pt x="380977" y="242931"/>
                  </a:lnTo>
                  <a:cubicBezTo>
                    <a:pt x="380977" y="265616"/>
                    <a:pt x="363354" y="284186"/>
                    <a:pt x="341050" y="285695"/>
                  </a:cubicBezTo>
                  <a:lnTo>
                    <a:pt x="338115" y="285794"/>
                  </a:lnTo>
                  <a:lnTo>
                    <a:pt x="257156" y="285788"/>
                  </a:lnTo>
                  <a:lnTo>
                    <a:pt x="257156" y="333375"/>
                  </a:lnTo>
                  <a:lnTo>
                    <a:pt x="290513" y="333383"/>
                  </a:lnTo>
                  <a:cubicBezTo>
                    <a:pt x="298403" y="333383"/>
                    <a:pt x="304800" y="339780"/>
                    <a:pt x="304800" y="347670"/>
                  </a:cubicBezTo>
                  <a:cubicBezTo>
                    <a:pt x="304800" y="354903"/>
                    <a:pt x="299424" y="360881"/>
                    <a:pt x="292452" y="361828"/>
                  </a:cubicBezTo>
                  <a:lnTo>
                    <a:pt x="290513" y="361958"/>
                  </a:lnTo>
                  <a:lnTo>
                    <a:pt x="90488" y="361958"/>
                  </a:lnTo>
                  <a:close/>
                  <a:moveTo>
                    <a:pt x="228562" y="285788"/>
                  </a:moveTo>
                  <a:lnTo>
                    <a:pt x="152362" y="285788"/>
                  </a:lnTo>
                  <a:lnTo>
                    <a:pt x="152381" y="333383"/>
                  </a:lnTo>
                  <a:lnTo>
                    <a:pt x="228581" y="333383"/>
                  </a:lnTo>
                  <a:lnTo>
                    <a:pt x="228562" y="2857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Full stack web UI with </a:t>
            </a:r>
            <a:r>
              <a:rPr lang="en-US" sz="4400" err="1"/>
              <a:t>Blazor</a:t>
            </a: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9749D3-5E0F-A917-AB2B-09993C08BDC3}"/>
              </a:ext>
            </a:extLst>
          </p:cNvPr>
          <p:cNvGrpSpPr/>
          <p:nvPr/>
        </p:nvGrpSpPr>
        <p:grpSpPr>
          <a:xfrm>
            <a:off x="4476804" y="1626988"/>
            <a:ext cx="3238391" cy="2258533"/>
            <a:chOff x="4476804" y="1626988"/>
            <a:chExt cx="3238391" cy="22585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EF29C5-F965-239A-A4A0-93E55E90BAF2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4476804" y="1626988"/>
              <a:chExt cx="3238391" cy="22585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63AADD-8B17-4718-1392-4DFC0961F33B}"/>
                  </a:ext>
                </a:extLst>
              </p:cNvPr>
              <p:cNvGrpSpPr/>
              <p:nvPr/>
            </p:nvGrpSpPr>
            <p:grpSpPr>
              <a:xfrm>
                <a:off x="4476804" y="1626988"/>
                <a:ext cx="3238391" cy="2258533"/>
                <a:chOff x="1385187" y="2590901"/>
                <a:chExt cx="3238391" cy="225853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545B3-FE7A-60D6-A69C-7301B1FAF443}"/>
                    </a:ext>
                  </a:extLst>
                </p:cNvPr>
                <p:cNvSpPr txBox="1"/>
                <p:nvPr/>
              </p:nvSpPr>
              <p:spPr>
                <a:xfrm>
                  <a:off x="1385187" y="2590901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1" i="0" u="none" strike="noStrike" kern="0" cap="none" spc="0" normalizeH="0" baseline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cs typeface="Segoe UI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82FA70-8E51-5438-EA01-76CDBA4A8100}"/>
                    </a:ext>
                  </a:extLst>
                </p:cNvPr>
                <p:cNvSpPr txBox="1"/>
                <p:nvPr/>
              </p:nvSpPr>
              <p:spPr>
                <a:xfrm>
                  <a:off x="1509210" y="3995049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Server &amp; Client</a:t>
                  </a:r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7D9F258-3A75-ABCB-1BC1-860B240BFBE9}"/>
                  </a:ext>
                </a:extLst>
              </p:cNvPr>
              <p:cNvSpPr/>
              <p:nvPr/>
            </p:nvSpPr>
            <p:spPr>
              <a:xfrm>
                <a:off x="5698275" y="2014450"/>
                <a:ext cx="919471" cy="919471"/>
              </a:xfrm>
              <a:custGeom>
                <a:avLst/>
                <a:gdLst>
                  <a:gd name="connsiteX0" fmla="*/ 919471 w 919471"/>
                  <a:gd name="connsiteY0" fmla="*/ 0 h 919471"/>
                  <a:gd name="connsiteX1" fmla="*/ 919471 w 919471"/>
                  <a:gd name="connsiteY1" fmla="*/ 919471 h 919471"/>
                  <a:gd name="connsiteX2" fmla="*/ 0 w 919471"/>
                  <a:gd name="connsiteY2" fmla="*/ 919471 h 919471"/>
                  <a:gd name="connsiteX3" fmla="*/ 0 w 919471"/>
                  <a:gd name="connsiteY3" fmla="*/ 0 h 91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471" h="919471">
                    <a:moveTo>
                      <a:pt x="919471" y="0"/>
                    </a:moveTo>
                    <a:lnTo>
                      <a:pt x="919471" y="919471"/>
                    </a:lnTo>
                    <a:lnTo>
                      <a:pt x="0" y="919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2B05DB-7F63-2B17-D250-16183DC15301}"/>
                </a:ext>
              </a:extLst>
            </p:cNvPr>
            <p:cNvSpPr/>
            <p:nvPr/>
          </p:nvSpPr>
          <p:spPr>
            <a:xfrm>
              <a:off x="5698159" y="2058116"/>
              <a:ext cx="921305" cy="832638"/>
            </a:xfrm>
            <a:custGeom>
              <a:avLst/>
              <a:gdLst>
                <a:gd name="connsiteX0" fmla="*/ 914931 w 921305"/>
                <a:gd name="connsiteY0" fmla="*/ 266655 h 832638"/>
                <a:gd name="connsiteX1" fmla="*/ 391235 w 921305"/>
                <a:gd name="connsiteY1" fmla="*/ 716564 h 832638"/>
                <a:gd name="connsiteX2" fmla="*/ 314689 w 921305"/>
                <a:gd name="connsiteY2" fmla="*/ 711909 h 832638"/>
                <a:gd name="connsiteX3" fmla="*/ 119589 w 921305"/>
                <a:gd name="connsiteY3" fmla="*/ 490776 h 832638"/>
                <a:gd name="connsiteX4" fmla="*/ 349014 w 921305"/>
                <a:gd name="connsiteY4" fmla="*/ 264615 h 832638"/>
                <a:gd name="connsiteX5" fmla="*/ 575129 w 921305"/>
                <a:gd name="connsiteY5" fmla="*/ 487558 h 832638"/>
                <a:gd name="connsiteX6" fmla="*/ 526110 w 921305"/>
                <a:gd name="connsiteY6" fmla="*/ 559392 h 832638"/>
                <a:gd name="connsiteX7" fmla="*/ 473355 w 921305"/>
                <a:gd name="connsiteY7" fmla="*/ 499224 h 832638"/>
                <a:gd name="connsiteX8" fmla="*/ 473355 w 921305"/>
                <a:gd name="connsiteY8" fmla="*/ 403254 h 832638"/>
                <a:gd name="connsiteX9" fmla="*/ 415026 w 921305"/>
                <a:gd name="connsiteY9" fmla="*/ 344408 h 832638"/>
                <a:gd name="connsiteX10" fmla="*/ 334573 w 921305"/>
                <a:gd name="connsiteY10" fmla="*/ 344408 h 832638"/>
                <a:gd name="connsiteX11" fmla="*/ 193553 w 921305"/>
                <a:gd name="connsiteY11" fmla="*/ 483476 h 832638"/>
                <a:gd name="connsiteX12" fmla="*/ 332622 w 921305"/>
                <a:gd name="connsiteY12" fmla="*/ 624496 h 832638"/>
                <a:gd name="connsiteX13" fmla="*/ 438013 w 921305"/>
                <a:gd name="connsiteY13" fmla="*/ 577781 h 832638"/>
                <a:gd name="connsiteX14" fmla="*/ 440829 w 921305"/>
                <a:gd name="connsiteY14" fmla="*/ 573586 h 832638"/>
                <a:gd name="connsiteX15" fmla="*/ 443645 w 921305"/>
                <a:gd name="connsiteY15" fmla="*/ 578241 h 832638"/>
                <a:gd name="connsiteX16" fmla="*/ 528121 w 921305"/>
                <a:gd name="connsiteY16" fmla="*/ 618468 h 832638"/>
                <a:gd name="connsiteX17" fmla="*/ 631562 w 921305"/>
                <a:gd name="connsiteY17" fmla="*/ 501753 h 832638"/>
                <a:gd name="connsiteX18" fmla="*/ 623229 w 921305"/>
                <a:gd name="connsiteY18" fmla="*/ 427563 h 832638"/>
                <a:gd name="connsiteX19" fmla="*/ 285090 w 921305"/>
                <a:gd name="connsiteY19" fmla="*/ 210222 h 832638"/>
                <a:gd name="connsiteX20" fmla="*/ 61260 w 921305"/>
                <a:gd name="connsiteY20" fmla="*/ 489110 h 832638"/>
                <a:gd name="connsiteX21" fmla="*/ 341756 w 921305"/>
                <a:gd name="connsiteY21" fmla="*/ 773341 h 832638"/>
                <a:gd name="connsiteX22" fmla="*/ 386580 w 921305"/>
                <a:gd name="connsiteY22" fmla="*/ 774721 h 832638"/>
                <a:gd name="connsiteX23" fmla="*/ 711901 w 921305"/>
                <a:gd name="connsiteY23" fmla="*/ 677659 h 832638"/>
                <a:gd name="connsiteX24" fmla="*/ 713740 w 921305"/>
                <a:gd name="connsiteY24" fmla="*/ 680015 h 832638"/>
                <a:gd name="connsiteX25" fmla="*/ 341756 w 921305"/>
                <a:gd name="connsiteY25" fmla="*/ 832130 h 832638"/>
                <a:gd name="connsiteX26" fmla="*/ 55 w 921305"/>
                <a:gd name="connsiteY26" fmla="*/ 502613 h 832638"/>
                <a:gd name="connsiteX27" fmla="*/ 115 w 921305"/>
                <a:gd name="connsiteY27" fmla="*/ 487731 h 832638"/>
                <a:gd name="connsiteX28" fmla="*/ 139645 w 921305"/>
                <a:gd name="connsiteY28" fmla="*/ 209533 h 832638"/>
                <a:gd name="connsiteX29" fmla="*/ 340377 w 921305"/>
                <a:gd name="connsiteY29" fmla="*/ 143274 h 832638"/>
                <a:gd name="connsiteX30" fmla="*/ 448357 w 921305"/>
                <a:gd name="connsiteY30" fmla="*/ 143274 h 832638"/>
                <a:gd name="connsiteX31" fmla="*/ 672478 w 921305"/>
                <a:gd name="connsiteY31" fmla="*/ 44316 h 832638"/>
                <a:gd name="connsiteX32" fmla="*/ 678570 w 921305"/>
                <a:gd name="connsiteY32" fmla="*/ 44054 h 832638"/>
                <a:gd name="connsiteX33" fmla="*/ 679949 w 921305"/>
                <a:gd name="connsiteY33" fmla="*/ 47591 h 832638"/>
                <a:gd name="connsiteX34" fmla="*/ 632826 w 921305"/>
                <a:gd name="connsiteY34" fmla="*/ 183845 h 832638"/>
                <a:gd name="connsiteX35" fmla="*/ 634498 w 921305"/>
                <a:gd name="connsiteY35" fmla="*/ 189538 h 832638"/>
                <a:gd name="connsiteX36" fmla="*/ 637481 w 921305"/>
                <a:gd name="connsiteY36" fmla="*/ 189937 h 832638"/>
                <a:gd name="connsiteX37" fmla="*/ 864475 w 921305"/>
                <a:gd name="connsiteY37" fmla="*/ 2767 h 832638"/>
                <a:gd name="connsiteX38" fmla="*/ 872371 w 921305"/>
                <a:gd name="connsiteY38" fmla="*/ 834 h 832638"/>
                <a:gd name="connsiteX39" fmla="*/ 874302 w 921305"/>
                <a:gd name="connsiteY39" fmla="*/ 2767 h 832638"/>
                <a:gd name="connsiteX40" fmla="*/ 914931 w 921305"/>
                <a:gd name="connsiteY40" fmla="*/ 266655 h 832638"/>
                <a:gd name="connsiteX41" fmla="*/ 334285 w 921305"/>
                <a:gd name="connsiteY41" fmla="*/ 400438 h 832638"/>
                <a:gd name="connsiteX42" fmla="*/ 250728 w 921305"/>
                <a:gd name="connsiteY42" fmla="*/ 483995 h 832638"/>
                <a:gd name="connsiteX43" fmla="*/ 334285 w 921305"/>
                <a:gd name="connsiteY43" fmla="*/ 567552 h 832638"/>
                <a:gd name="connsiteX44" fmla="*/ 417842 w 921305"/>
                <a:gd name="connsiteY44" fmla="*/ 483995 h 832638"/>
                <a:gd name="connsiteX45" fmla="*/ 417842 w 921305"/>
                <a:gd name="connsiteY45" fmla="*/ 406013 h 832638"/>
                <a:gd name="connsiteX46" fmla="*/ 412096 w 921305"/>
                <a:gd name="connsiteY46" fmla="*/ 400266 h 8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1305" h="832638">
                  <a:moveTo>
                    <a:pt x="914931" y="266655"/>
                  </a:moveTo>
                  <a:cubicBezTo>
                    <a:pt x="873785" y="524462"/>
                    <a:pt x="652296" y="714742"/>
                    <a:pt x="391235" y="716564"/>
                  </a:cubicBezTo>
                  <a:cubicBezTo>
                    <a:pt x="365628" y="717541"/>
                    <a:pt x="339988" y="715984"/>
                    <a:pt x="314689" y="711909"/>
                  </a:cubicBezTo>
                  <a:cubicBezTo>
                    <a:pt x="205662" y="693399"/>
                    <a:pt x="124368" y="601262"/>
                    <a:pt x="119589" y="490776"/>
                  </a:cubicBezTo>
                  <a:cubicBezTo>
                    <a:pt x="120490" y="364970"/>
                    <a:pt x="223207" y="263714"/>
                    <a:pt x="349014" y="264615"/>
                  </a:cubicBezTo>
                  <a:cubicBezTo>
                    <a:pt x="472296" y="265497"/>
                    <a:pt x="572505" y="364300"/>
                    <a:pt x="575129" y="487558"/>
                  </a:cubicBezTo>
                  <a:cubicBezTo>
                    <a:pt x="576049" y="525314"/>
                    <a:pt x="559728" y="558472"/>
                    <a:pt x="526110" y="559392"/>
                  </a:cubicBezTo>
                  <a:cubicBezTo>
                    <a:pt x="490193" y="559392"/>
                    <a:pt x="473355" y="533762"/>
                    <a:pt x="473355" y="499224"/>
                  </a:cubicBezTo>
                  <a:lnTo>
                    <a:pt x="473355" y="403254"/>
                  </a:lnTo>
                  <a:cubicBezTo>
                    <a:pt x="473388" y="370942"/>
                    <a:pt x="447337" y="344661"/>
                    <a:pt x="415026" y="344408"/>
                  </a:cubicBezTo>
                  <a:lnTo>
                    <a:pt x="334573" y="344408"/>
                  </a:lnTo>
                  <a:cubicBezTo>
                    <a:pt x="257229" y="343869"/>
                    <a:pt x="194092" y="406132"/>
                    <a:pt x="193553" y="483476"/>
                  </a:cubicBezTo>
                  <a:cubicBezTo>
                    <a:pt x="193015" y="560823"/>
                    <a:pt x="255278" y="623956"/>
                    <a:pt x="332622" y="624496"/>
                  </a:cubicBezTo>
                  <a:cubicBezTo>
                    <a:pt x="372829" y="624778"/>
                    <a:pt x="411217" y="607762"/>
                    <a:pt x="438013" y="577781"/>
                  </a:cubicBezTo>
                  <a:lnTo>
                    <a:pt x="440829" y="573586"/>
                  </a:lnTo>
                  <a:lnTo>
                    <a:pt x="443645" y="578241"/>
                  </a:lnTo>
                  <a:cubicBezTo>
                    <a:pt x="463299" y="604940"/>
                    <a:pt x="495005" y="620037"/>
                    <a:pt x="528121" y="618468"/>
                  </a:cubicBezTo>
                  <a:cubicBezTo>
                    <a:pt x="588559" y="614077"/>
                    <a:pt x="634464" y="562283"/>
                    <a:pt x="631562" y="501753"/>
                  </a:cubicBezTo>
                  <a:cubicBezTo>
                    <a:pt x="631843" y="476774"/>
                    <a:pt x="629045" y="451856"/>
                    <a:pt x="623229" y="427563"/>
                  </a:cubicBezTo>
                  <a:cubicBezTo>
                    <a:pt x="589870" y="274171"/>
                    <a:pt x="438482" y="176864"/>
                    <a:pt x="285090" y="210222"/>
                  </a:cubicBezTo>
                  <a:cubicBezTo>
                    <a:pt x="154021" y="238724"/>
                    <a:pt x="60718" y="354978"/>
                    <a:pt x="61260" y="489110"/>
                  </a:cubicBezTo>
                  <a:cubicBezTo>
                    <a:pt x="63126" y="643863"/>
                    <a:pt x="187043" y="769428"/>
                    <a:pt x="341756" y="773341"/>
                  </a:cubicBezTo>
                  <a:cubicBezTo>
                    <a:pt x="341756" y="773341"/>
                    <a:pt x="362789" y="775238"/>
                    <a:pt x="386580" y="774721"/>
                  </a:cubicBezTo>
                  <a:cubicBezTo>
                    <a:pt x="502047" y="773985"/>
                    <a:pt x="614908" y="740315"/>
                    <a:pt x="711901" y="677659"/>
                  </a:cubicBezTo>
                  <a:cubicBezTo>
                    <a:pt x="713280" y="676739"/>
                    <a:pt x="714659" y="678578"/>
                    <a:pt x="713740" y="680015"/>
                  </a:cubicBezTo>
                  <a:cubicBezTo>
                    <a:pt x="618155" y="782967"/>
                    <a:pt x="482089" y="838607"/>
                    <a:pt x="341756" y="832130"/>
                  </a:cubicBezTo>
                  <a:cubicBezTo>
                    <a:pt x="156404" y="835492"/>
                    <a:pt x="3420" y="687963"/>
                    <a:pt x="55" y="502613"/>
                  </a:cubicBezTo>
                  <a:cubicBezTo>
                    <a:pt x="-35" y="497652"/>
                    <a:pt x="-15" y="492690"/>
                    <a:pt x="115" y="487731"/>
                  </a:cubicBezTo>
                  <a:cubicBezTo>
                    <a:pt x="160" y="378185"/>
                    <a:pt x="51873" y="275079"/>
                    <a:pt x="139645" y="209533"/>
                  </a:cubicBezTo>
                  <a:cubicBezTo>
                    <a:pt x="197822" y="166692"/>
                    <a:pt x="268128" y="143485"/>
                    <a:pt x="340377" y="143274"/>
                  </a:cubicBezTo>
                  <a:lnTo>
                    <a:pt x="448357" y="143274"/>
                  </a:lnTo>
                  <a:cubicBezTo>
                    <a:pt x="533645" y="143219"/>
                    <a:pt x="614977" y="107307"/>
                    <a:pt x="672478" y="44316"/>
                  </a:cubicBezTo>
                  <a:cubicBezTo>
                    <a:pt x="674087" y="42562"/>
                    <a:pt x="676811" y="42445"/>
                    <a:pt x="678570" y="44054"/>
                  </a:cubicBezTo>
                  <a:cubicBezTo>
                    <a:pt x="679552" y="44955"/>
                    <a:pt x="680058" y="46262"/>
                    <a:pt x="679949" y="47591"/>
                  </a:cubicBezTo>
                  <a:cubicBezTo>
                    <a:pt x="675375" y="96126"/>
                    <a:pt x="659209" y="142853"/>
                    <a:pt x="632826" y="183845"/>
                  </a:cubicBezTo>
                  <a:cubicBezTo>
                    <a:pt x="631717" y="185879"/>
                    <a:pt x="632464" y="188427"/>
                    <a:pt x="634498" y="189538"/>
                  </a:cubicBezTo>
                  <a:cubicBezTo>
                    <a:pt x="635406" y="190036"/>
                    <a:pt x="636469" y="190178"/>
                    <a:pt x="637481" y="189937"/>
                  </a:cubicBezTo>
                  <a:cubicBezTo>
                    <a:pt x="738560" y="167101"/>
                    <a:pt x="822795" y="97642"/>
                    <a:pt x="864475" y="2767"/>
                  </a:cubicBezTo>
                  <a:cubicBezTo>
                    <a:pt x="866119" y="54"/>
                    <a:pt x="869653" y="-812"/>
                    <a:pt x="872371" y="834"/>
                  </a:cubicBezTo>
                  <a:cubicBezTo>
                    <a:pt x="873159" y="1314"/>
                    <a:pt x="873825" y="1977"/>
                    <a:pt x="874302" y="2767"/>
                  </a:cubicBezTo>
                  <a:cubicBezTo>
                    <a:pt x="916632" y="83824"/>
                    <a:pt x="930919" y="176620"/>
                    <a:pt x="914931" y="266655"/>
                  </a:cubicBezTo>
                  <a:close/>
                  <a:moveTo>
                    <a:pt x="334285" y="400438"/>
                  </a:moveTo>
                  <a:cubicBezTo>
                    <a:pt x="288138" y="400438"/>
                    <a:pt x="250728" y="437848"/>
                    <a:pt x="250728" y="483995"/>
                  </a:cubicBezTo>
                  <a:cubicBezTo>
                    <a:pt x="250728" y="530142"/>
                    <a:pt x="288138" y="567552"/>
                    <a:pt x="334285" y="567552"/>
                  </a:cubicBezTo>
                  <a:cubicBezTo>
                    <a:pt x="380432" y="567552"/>
                    <a:pt x="417842" y="530142"/>
                    <a:pt x="417842" y="483995"/>
                  </a:cubicBezTo>
                  <a:lnTo>
                    <a:pt x="417842" y="406013"/>
                  </a:lnTo>
                  <a:cubicBezTo>
                    <a:pt x="417697" y="402901"/>
                    <a:pt x="415207" y="400411"/>
                    <a:pt x="412096" y="400266"/>
                  </a:cubicBezTo>
                  <a:close/>
                </a:path>
              </a:pathLst>
            </a:cu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5226C-DC82-D678-1887-B2EE7DFADFBA}"/>
              </a:ext>
            </a:extLst>
          </p:cNvPr>
          <p:cNvGrpSpPr/>
          <p:nvPr/>
        </p:nvGrpSpPr>
        <p:grpSpPr>
          <a:xfrm>
            <a:off x="3041887" y="4118471"/>
            <a:ext cx="6108226" cy="2129930"/>
            <a:chOff x="3041887" y="4118471"/>
            <a:chExt cx="6108226" cy="2129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693FB-7FB3-2D8B-2682-736C9C291724}"/>
                </a:ext>
              </a:extLst>
            </p:cNvPr>
            <p:cNvSpPr txBox="1"/>
            <p:nvPr/>
          </p:nvSpPr>
          <p:spPr>
            <a:xfrm>
              <a:off x="3041887" y="411847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server rendering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51E00-4043-EAB8-69D4-DBEE0082F02F}"/>
                </a:ext>
              </a:extLst>
            </p:cNvPr>
            <p:cNvSpPr txBox="1"/>
            <p:nvPr/>
          </p:nvSpPr>
          <p:spPr>
            <a:xfrm>
              <a:off x="3041887" y="4562739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Enhanced navigation &amp; form handling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710CD-B5F4-0FC4-5592-00452575221D}"/>
                </a:ext>
              </a:extLst>
            </p:cNvPr>
            <p:cNvSpPr txBox="1"/>
            <p:nvPr/>
          </p:nvSpPr>
          <p:spPr>
            <a:xfrm>
              <a:off x="3041887" y="5007007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Streaming rendering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64ECD-E7F1-4C89-C054-F028A67F96DC}"/>
                </a:ext>
              </a:extLst>
            </p:cNvPr>
            <p:cNvSpPr txBox="1"/>
            <p:nvPr/>
          </p:nvSpPr>
          <p:spPr>
            <a:xfrm>
              <a:off x="3041887" y="5451275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 interactivity per component or page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26F77-7D27-318E-B312-204A603A1C31}"/>
                </a:ext>
              </a:extLst>
            </p:cNvPr>
            <p:cNvSpPr txBox="1"/>
            <p:nvPr/>
          </p:nvSpPr>
          <p:spPr>
            <a:xfrm>
              <a:off x="3041887" y="589554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 select the render mode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0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85185E-6 L 0.1820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0.18203 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659A46F-3ACC-9F75-F34F-22029FBAF444}"/>
              </a:ext>
            </a:extLst>
          </p:cNvPr>
          <p:cNvCxnSpPr>
            <a:cxnSpLocks/>
          </p:cNvCxnSpPr>
          <p:nvPr/>
        </p:nvCxnSpPr>
        <p:spPr>
          <a:xfrm flipV="1">
            <a:off x="5306144" y="2643611"/>
            <a:ext cx="0" cy="108272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7F997F-116D-2FE0-86EB-D5BA21CBB5F6}"/>
              </a:ext>
            </a:extLst>
          </p:cNvPr>
          <p:cNvSpPr txBox="1"/>
          <p:nvPr/>
        </p:nvSpPr>
        <p:spPr>
          <a:xfrm>
            <a:off x="3954652" y="5143949"/>
            <a:ext cx="2702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CED81734-7CF9-8FD4-ACB7-BEAAF4F419EC}"/>
              </a:ext>
            </a:extLst>
          </p:cNvPr>
          <p:cNvGrpSpPr/>
          <p:nvPr/>
        </p:nvGrpSpPr>
        <p:grpSpPr>
          <a:xfrm>
            <a:off x="1269201" y="3642231"/>
            <a:ext cx="1944982" cy="1315315"/>
            <a:chOff x="1269201" y="3642231"/>
            <a:chExt cx="1944982" cy="1315315"/>
          </a:xfrm>
        </p:grpSpPr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72192EF0-44A0-A953-100D-12ECDCE5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201" y="3642231"/>
              <a:ext cx="1944982" cy="1190853"/>
            </a:xfrm>
            <a:prstGeom prst="rect">
              <a:avLst/>
            </a:prstGeom>
          </p:spPr>
        </p:pic>
        <p:pic>
          <p:nvPicPr>
            <p:cNvPr id="1043" name="Picture 2">
              <a:extLst>
                <a:ext uri="{FF2B5EF4-FFF2-40B4-BE49-F238E27FC236}">
                  <a16:creationId xmlns:a16="http://schemas.microsoft.com/office/drawing/2014/main" id="{D845CC8E-3421-66F9-CDAC-D96B72E53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700" y="4281562"/>
              <a:ext cx="675984" cy="67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681EA39-4157-EE36-021D-3992267AD8CF}"/>
              </a:ext>
            </a:extLst>
          </p:cNvPr>
          <p:cNvSpPr txBox="1"/>
          <p:nvPr/>
        </p:nvSpPr>
        <p:spPr>
          <a:xfrm>
            <a:off x="1573883" y="5143949"/>
            <a:ext cx="1335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8183924" y="5143949"/>
            <a:ext cx="32688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Server-side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Rendering (SSR)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3D04BE99-1FB1-70A9-FD51-BB51C72AF00C}"/>
              </a:ext>
            </a:extLst>
          </p:cNvPr>
          <p:cNvGrpSpPr/>
          <p:nvPr/>
        </p:nvGrpSpPr>
        <p:grpSpPr>
          <a:xfrm>
            <a:off x="8845854" y="3630430"/>
            <a:ext cx="1944982" cy="1327116"/>
            <a:chOff x="8845854" y="3630430"/>
            <a:chExt cx="1944982" cy="132711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272CF35-7F66-4AC3-E2C1-921C7CCF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5854" y="3630430"/>
              <a:ext cx="1944982" cy="1190853"/>
            </a:xfrm>
            <a:prstGeom prst="rect">
              <a:avLst/>
            </a:prstGeom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5D01F67A-76BB-955A-546F-8C6E7CF64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0353" y="4281562"/>
              <a:ext cx="675984" cy="67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B79697BA-8178-7C40-6D09-E765E45C5709}"/>
              </a:ext>
            </a:extLst>
          </p:cNvPr>
          <p:cNvGrpSpPr/>
          <p:nvPr/>
        </p:nvGrpSpPr>
        <p:grpSpPr>
          <a:xfrm flipH="1">
            <a:off x="2138435" y="2661311"/>
            <a:ext cx="225188" cy="1082724"/>
            <a:chOff x="5201269" y="2943365"/>
            <a:chExt cx="225188" cy="1082724"/>
          </a:xfrm>
        </p:grpSpPr>
        <p:cxnSp>
          <p:nvCxnSpPr>
            <p:cNvPr id="1046" name="Straight Arrow Connector 1045">
              <a:extLst>
                <a:ext uri="{FF2B5EF4-FFF2-40B4-BE49-F238E27FC236}">
                  <a16:creationId xmlns:a16="http://schemas.microsoft.com/office/drawing/2014/main" id="{C9D985F8-3AF5-AA5F-1D76-D6E79A2C2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269" y="2943366"/>
              <a:ext cx="0" cy="108272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Arrow Connector 1046">
              <a:extLst>
                <a:ext uri="{FF2B5EF4-FFF2-40B4-BE49-F238E27FC236}">
                  <a16:creationId xmlns:a16="http://schemas.microsoft.com/office/drawing/2014/main" id="{579C9D3D-86BD-7859-0486-4A67A5F8F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457" y="2943365"/>
              <a:ext cx="0" cy="108272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BEE5480-F423-2D5D-E63D-FFB8908D7A3D}"/>
              </a:ext>
            </a:extLst>
          </p:cNvPr>
          <p:cNvSpPr txBox="1"/>
          <p:nvPr/>
        </p:nvSpPr>
        <p:spPr>
          <a:xfrm>
            <a:off x="977000" y="2999259"/>
            <a:ext cx="2552394" cy="391144"/>
          </a:xfrm>
          <a:prstGeom prst="rect">
            <a:avLst/>
          </a:prstGeom>
          <a:gradFill flip="none" rotWithShape="1">
            <a:gsLst>
              <a:gs pos="85000">
                <a:srgbClr val="741CD1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WebSocket (SignalR</a:t>
            </a:r>
            <a:r>
              <a:rPr kumimoji="0" lang="en-US" sz="16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en-GB" sz="16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70E73C5C-CDB8-4379-3441-8DA069120E2C}"/>
              </a:ext>
            </a:extLst>
          </p:cNvPr>
          <p:cNvGrpSpPr/>
          <p:nvPr/>
        </p:nvGrpSpPr>
        <p:grpSpPr>
          <a:xfrm>
            <a:off x="977000" y="951289"/>
            <a:ext cx="2529385" cy="1654083"/>
            <a:chOff x="977000" y="951289"/>
            <a:chExt cx="2529385" cy="1654083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4E7244DC-7F4A-FC35-A467-4EA8F509B2B9}"/>
                </a:ext>
              </a:extLst>
            </p:cNvPr>
            <p:cNvGrpSpPr/>
            <p:nvPr/>
          </p:nvGrpSpPr>
          <p:grpSpPr>
            <a:xfrm>
              <a:off x="977000" y="951289"/>
              <a:ext cx="2529385" cy="1654083"/>
              <a:chOff x="2897874" y="1878841"/>
              <a:chExt cx="2529385" cy="1654083"/>
            </a:xfrm>
          </p:grpSpPr>
          <p:sp>
            <p:nvSpPr>
              <p:cNvPr id="1048" name="Rectangle: Rounded Corners 1047">
                <a:extLst>
                  <a:ext uri="{FF2B5EF4-FFF2-40B4-BE49-F238E27FC236}">
                    <a16:creationId xmlns:a16="http://schemas.microsoft.com/office/drawing/2014/main" id="{EEA2D49D-B313-6AA2-F4CE-290588B81443}"/>
                  </a:ext>
                </a:extLst>
              </p:cNvPr>
              <p:cNvSpPr/>
              <p:nvPr/>
            </p:nvSpPr>
            <p:spPr>
              <a:xfrm>
                <a:off x="2897874" y="1878842"/>
                <a:ext cx="2529385" cy="1642281"/>
              </a:xfrm>
              <a:prstGeom prst="roundRect">
                <a:avLst>
                  <a:gd name="adj" fmla="val 24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7A5A066B-032A-924B-2B1C-02D0939C2889}"/>
                  </a:ext>
                </a:extLst>
              </p:cNvPr>
              <p:cNvSpPr/>
              <p:nvPr/>
            </p:nvSpPr>
            <p:spPr>
              <a:xfrm>
                <a:off x="2897874" y="1878841"/>
                <a:ext cx="2529385" cy="272120"/>
              </a:xfrm>
              <a:custGeom>
                <a:avLst/>
                <a:gdLst>
                  <a:gd name="connsiteX0" fmla="*/ 327400 w 2529385"/>
                  <a:gd name="connsiteY0" fmla="*/ 0 h 272120"/>
                  <a:gd name="connsiteX1" fmla="*/ 794655 w 2529385"/>
                  <a:gd name="connsiteY1" fmla="*/ 0 h 272120"/>
                  <a:gd name="connsiteX2" fmla="*/ 840749 w 2529385"/>
                  <a:gd name="connsiteY2" fmla="*/ 46094 h 272120"/>
                  <a:gd name="connsiteX3" fmla="*/ 840749 w 2529385"/>
                  <a:gd name="connsiteY3" fmla="*/ 104287 h 272120"/>
                  <a:gd name="connsiteX4" fmla="*/ 2529385 w 2529385"/>
                  <a:gd name="connsiteY4" fmla="*/ 104287 h 272120"/>
                  <a:gd name="connsiteX5" fmla="*/ 2529385 w 2529385"/>
                  <a:gd name="connsiteY5" fmla="*/ 272120 h 272120"/>
                  <a:gd name="connsiteX6" fmla="*/ 0 w 2529385"/>
                  <a:gd name="connsiteY6" fmla="*/ 272120 h 272120"/>
                  <a:gd name="connsiteX7" fmla="*/ 0 w 2529385"/>
                  <a:gd name="connsiteY7" fmla="*/ 104287 h 272120"/>
                  <a:gd name="connsiteX8" fmla="*/ 281306 w 2529385"/>
                  <a:gd name="connsiteY8" fmla="*/ 104287 h 272120"/>
                  <a:gd name="connsiteX9" fmla="*/ 281306 w 2529385"/>
                  <a:gd name="connsiteY9" fmla="*/ 46094 h 272120"/>
                  <a:gd name="connsiteX10" fmla="*/ 327400 w 2529385"/>
                  <a:gd name="connsiteY10" fmla="*/ 0 h 27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29385" h="272120">
                    <a:moveTo>
                      <a:pt x="327400" y="0"/>
                    </a:moveTo>
                    <a:lnTo>
                      <a:pt x="794655" y="0"/>
                    </a:lnTo>
                    <a:cubicBezTo>
                      <a:pt x="820112" y="0"/>
                      <a:pt x="840749" y="20637"/>
                      <a:pt x="840749" y="46094"/>
                    </a:cubicBezTo>
                    <a:lnTo>
                      <a:pt x="840749" y="104287"/>
                    </a:lnTo>
                    <a:lnTo>
                      <a:pt x="2529385" y="104287"/>
                    </a:lnTo>
                    <a:lnTo>
                      <a:pt x="2529385" y="272120"/>
                    </a:lnTo>
                    <a:lnTo>
                      <a:pt x="0" y="272120"/>
                    </a:lnTo>
                    <a:lnTo>
                      <a:pt x="0" y="104287"/>
                    </a:lnTo>
                    <a:lnTo>
                      <a:pt x="281306" y="104287"/>
                    </a:lnTo>
                    <a:lnTo>
                      <a:pt x="281306" y="46094"/>
                    </a:lnTo>
                    <a:cubicBezTo>
                      <a:pt x="281306" y="20637"/>
                      <a:pt x="301943" y="0"/>
                      <a:pt x="32740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0" name="Rectangle: Rounded Corners 1049">
                <a:extLst>
                  <a:ext uri="{FF2B5EF4-FFF2-40B4-BE49-F238E27FC236}">
                    <a16:creationId xmlns:a16="http://schemas.microsoft.com/office/drawing/2014/main" id="{9ABF890A-C502-E3CB-6D2A-342385F2F1F7}"/>
                  </a:ext>
                </a:extLst>
              </p:cNvPr>
              <p:cNvSpPr/>
              <p:nvPr/>
            </p:nvSpPr>
            <p:spPr>
              <a:xfrm>
                <a:off x="3055717" y="2006731"/>
                <a:ext cx="1946476" cy="1206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1" name="Arrow: Chevron 1050">
                <a:extLst>
                  <a:ext uri="{FF2B5EF4-FFF2-40B4-BE49-F238E27FC236}">
                    <a16:creationId xmlns:a16="http://schemas.microsoft.com/office/drawing/2014/main" id="{FB4AB2F0-FFA7-2D3A-155D-6F680EA5B07A}"/>
                  </a:ext>
                </a:extLst>
              </p:cNvPr>
              <p:cNvSpPr/>
              <p:nvPr/>
            </p:nvSpPr>
            <p:spPr>
              <a:xfrm rot="10800000">
                <a:off x="2946535" y="2025611"/>
                <a:ext cx="71265" cy="82866"/>
              </a:xfrm>
              <a:prstGeom prst="chevron">
                <a:avLst>
                  <a:gd name="adj" fmla="val 65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E9AD693D-8D65-03E1-7FC4-15A991D9D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352" y="2071594"/>
                <a:ext cx="118873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5B0DA6B3-4405-A9BF-2CA4-A4F78A0EDB81}"/>
                  </a:ext>
                </a:extLst>
              </p:cNvPr>
              <p:cNvSpPr/>
              <p:nvPr/>
            </p:nvSpPr>
            <p:spPr>
              <a:xfrm>
                <a:off x="2897874" y="2153711"/>
                <a:ext cx="2529385" cy="1379213"/>
              </a:xfrm>
              <a:custGeom>
                <a:avLst/>
                <a:gdLst>
                  <a:gd name="connsiteX0" fmla="*/ 0 w 2529385"/>
                  <a:gd name="connsiteY0" fmla="*/ 0 h 1379213"/>
                  <a:gd name="connsiteX1" fmla="*/ 2529385 w 2529385"/>
                  <a:gd name="connsiteY1" fmla="*/ 0 h 1379213"/>
                  <a:gd name="connsiteX2" fmla="*/ 2529385 w 2529385"/>
                  <a:gd name="connsiteY2" fmla="*/ 1299321 h 1379213"/>
                  <a:gd name="connsiteX3" fmla="*/ 2449493 w 2529385"/>
                  <a:gd name="connsiteY3" fmla="*/ 1379213 h 1379213"/>
                  <a:gd name="connsiteX4" fmla="*/ 79892 w 2529385"/>
                  <a:gd name="connsiteY4" fmla="*/ 1379213 h 1379213"/>
                  <a:gd name="connsiteX5" fmla="*/ 0 w 2529385"/>
                  <a:gd name="connsiteY5" fmla="*/ 1299321 h 1379213"/>
                  <a:gd name="connsiteX6" fmla="*/ 0 w 2529385"/>
                  <a:gd name="connsiteY6" fmla="*/ 0 h 13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385" h="1379213">
                    <a:moveTo>
                      <a:pt x="0" y="0"/>
                    </a:moveTo>
                    <a:lnTo>
                      <a:pt x="2529385" y="0"/>
                    </a:lnTo>
                    <a:lnTo>
                      <a:pt x="2529385" y="1299321"/>
                    </a:lnTo>
                    <a:cubicBezTo>
                      <a:pt x="2529385" y="1343444"/>
                      <a:pt x="2493616" y="1379213"/>
                      <a:pt x="2449493" y="1379213"/>
                    </a:cubicBezTo>
                    <a:lnTo>
                      <a:pt x="79892" y="1379213"/>
                    </a:lnTo>
                    <a:cubicBezTo>
                      <a:pt x="35769" y="1379213"/>
                      <a:pt x="0" y="1343444"/>
                      <a:pt x="0" y="12993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4" name="Rectangle: Rounded Corners 1053">
                <a:extLst>
                  <a:ext uri="{FF2B5EF4-FFF2-40B4-BE49-F238E27FC236}">
                    <a16:creationId xmlns:a16="http://schemas.microsoft.com/office/drawing/2014/main" id="{8630D736-21E6-4EF5-39F3-E7C15CB63211}"/>
                  </a:ext>
                </a:extLst>
              </p:cNvPr>
              <p:cNvSpPr/>
              <p:nvPr/>
            </p:nvSpPr>
            <p:spPr>
              <a:xfrm>
                <a:off x="5351517" y="2196026"/>
                <a:ext cx="45719" cy="6832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5" name="Cross 1054">
                <a:extLst>
                  <a:ext uri="{FF2B5EF4-FFF2-40B4-BE49-F238E27FC236}">
                    <a16:creationId xmlns:a16="http://schemas.microsoft.com/office/drawing/2014/main" id="{D81766F8-89B9-6F9B-FE6E-1DC47043407B}"/>
                  </a:ext>
                </a:extLst>
              </p:cNvPr>
              <p:cNvSpPr/>
              <p:nvPr/>
            </p:nvSpPr>
            <p:spPr>
              <a:xfrm rot="2700000">
                <a:off x="5329331" y="1905969"/>
                <a:ext cx="53496" cy="53496"/>
              </a:xfrm>
              <a:prstGeom prst="plus">
                <a:avLst>
                  <a:gd name="adj" fmla="val 44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3E0FE6CA-F98B-D5CB-8E81-58A5E676E6AB}"/>
                </a:ext>
              </a:extLst>
            </p:cNvPr>
            <p:cNvGrpSpPr/>
            <p:nvPr/>
          </p:nvGrpSpPr>
          <p:grpSpPr>
            <a:xfrm>
              <a:off x="1155790" y="1351481"/>
              <a:ext cx="2061080" cy="1104198"/>
              <a:chOff x="1155790" y="1351481"/>
              <a:chExt cx="2061080" cy="1104198"/>
            </a:xfrm>
          </p:grpSpPr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4B29EA95-3589-15DE-6AB6-B677E17DD53F}"/>
                  </a:ext>
                </a:extLst>
              </p:cNvPr>
              <p:cNvSpPr/>
              <p:nvPr/>
            </p:nvSpPr>
            <p:spPr>
              <a:xfrm>
                <a:off x="1155790" y="1351481"/>
                <a:ext cx="276225" cy="276225"/>
              </a:xfrm>
              <a:custGeom>
                <a:avLst/>
                <a:gdLst>
                  <a:gd name="connsiteX0" fmla="*/ 0 w 276225"/>
                  <a:gd name="connsiteY0" fmla="*/ 138113 h 276225"/>
                  <a:gd name="connsiteX1" fmla="*/ 138113 w 276225"/>
                  <a:gd name="connsiteY1" fmla="*/ 276225 h 276225"/>
                  <a:gd name="connsiteX2" fmla="*/ 276225 w 276225"/>
                  <a:gd name="connsiteY2" fmla="*/ 138113 h 276225"/>
                  <a:gd name="connsiteX3" fmla="*/ 138113 w 276225"/>
                  <a:gd name="connsiteY3" fmla="*/ 0 h 276225"/>
                  <a:gd name="connsiteX4" fmla="*/ 0 w 276225"/>
                  <a:gd name="connsiteY4" fmla="*/ 138113 h 276225"/>
                  <a:gd name="connsiteX5" fmla="*/ 215265 w 276225"/>
                  <a:gd name="connsiteY5" fmla="*/ 179070 h 276225"/>
                  <a:gd name="connsiteX6" fmla="*/ 215265 w 276225"/>
                  <a:gd name="connsiteY6" fmla="*/ 208598 h 276225"/>
                  <a:gd name="connsiteX7" fmla="*/ 60007 w 276225"/>
                  <a:gd name="connsiteY7" fmla="*/ 208598 h 276225"/>
                  <a:gd name="connsiteX8" fmla="*/ 60007 w 276225"/>
                  <a:gd name="connsiteY8" fmla="*/ 179070 h 276225"/>
                  <a:gd name="connsiteX9" fmla="*/ 67627 w 276225"/>
                  <a:gd name="connsiteY9" fmla="*/ 163830 h 276225"/>
                  <a:gd name="connsiteX10" fmla="*/ 105727 w 276225"/>
                  <a:gd name="connsiteY10" fmla="*/ 145733 h 276225"/>
                  <a:gd name="connsiteX11" fmla="*/ 138113 w 276225"/>
                  <a:gd name="connsiteY11" fmla="*/ 140970 h 276225"/>
                  <a:gd name="connsiteX12" fmla="*/ 170498 w 276225"/>
                  <a:gd name="connsiteY12" fmla="*/ 145733 h 276225"/>
                  <a:gd name="connsiteX13" fmla="*/ 208598 w 276225"/>
                  <a:gd name="connsiteY13" fmla="*/ 163830 h 276225"/>
                  <a:gd name="connsiteX14" fmla="*/ 215265 w 276225"/>
                  <a:gd name="connsiteY14" fmla="*/ 179070 h 276225"/>
                  <a:gd name="connsiteX15" fmla="*/ 138113 w 276225"/>
                  <a:gd name="connsiteY15" fmla="*/ 53340 h 276225"/>
                  <a:gd name="connsiteX16" fmla="*/ 177165 w 276225"/>
                  <a:gd name="connsiteY16" fmla="*/ 92393 h 276225"/>
                  <a:gd name="connsiteX17" fmla="*/ 177165 w 276225"/>
                  <a:gd name="connsiteY17" fmla="*/ 92393 h 276225"/>
                  <a:gd name="connsiteX18" fmla="*/ 138113 w 276225"/>
                  <a:gd name="connsiteY18" fmla="*/ 131445 h 276225"/>
                  <a:gd name="connsiteX19" fmla="*/ 99060 w 276225"/>
                  <a:gd name="connsiteY19" fmla="*/ 92393 h 276225"/>
                  <a:gd name="connsiteX20" fmla="*/ 138113 w 276225"/>
                  <a:gd name="connsiteY20" fmla="*/ 5334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225" h="276225">
                    <a:moveTo>
                      <a:pt x="0" y="138113"/>
                    </a:move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ubicBezTo>
                      <a:pt x="61913" y="0"/>
                      <a:pt x="0" y="61913"/>
                      <a:pt x="0" y="138113"/>
                    </a:cubicBezTo>
                    <a:close/>
                    <a:moveTo>
                      <a:pt x="215265" y="179070"/>
                    </a:moveTo>
                    <a:lnTo>
                      <a:pt x="215265" y="208598"/>
                    </a:lnTo>
                    <a:lnTo>
                      <a:pt x="60007" y="208598"/>
                    </a:lnTo>
                    <a:lnTo>
                      <a:pt x="60007" y="179070"/>
                    </a:lnTo>
                    <a:cubicBezTo>
                      <a:pt x="60007" y="173355"/>
                      <a:pt x="62865" y="167640"/>
                      <a:pt x="67627" y="163830"/>
                    </a:cubicBezTo>
                    <a:cubicBezTo>
                      <a:pt x="79057" y="155258"/>
                      <a:pt x="91440" y="149543"/>
                      <a:pt x="105727" y="145733"/>
                    </a:cubicBezTo>
                    <a:cubicBezTo>
                      <a:pt x="116205" y="142875"/>
                      <a:pt x="126682" y="140970"/>
                      <a:pt x="138113" y="140970"/>
                    </a:cubicBezTo>
                    <a:cubicBezTo>
                      <a:pt x="148590" y="140970"/>
                      <a:pt x="160020" y="142875"/>
                      <a:pt x="170498" y="145733"/>
                    </a:cubicBezTo>
                    <a:cubicBezTo>
                      <a:pt x="183833" y="149543"/>
                      <a:pt x="197168" y="155258"/>
                      <a:pt x="208598" y="163830"/>
                    </a:cubicBezTo>
                    <a:cubicBezTo>
                      <a:pt x="212408" y="167640"/>
                      <a:pt x="215265" y="173355"/>
                      <a:pt x="215265" y="179070"/>
                    </a:cubicBezTo>
                    <a:close/>
                    <a:moveTo>
                      <a:pt x="138113" y="53340"/>
                    </a:moveTo>
                    <a:cubicBezTo>
                      <a:pt x="159068" y="53340"/>
                      <a:pt x="177165" y="70485"/>
                      <a:pt x="177165" y="92393"/>
                    </a:cubicBezTo>
                    <a:lnTo>
                      <a:pt x="177165" y="92393"/>
                    </a:lnTo>
                    <a:cubicBezTo>
                      <a:pt x="177165" y="113348"/>
                      <a:pt x="160020" y="131445"/>
                      <a:pt x="138113" y="131445"/>
                    </a:cubicBezTo>
                    <a:cubicBezTo>
                      <a:pt x="117157" y="131445"/>
                      <a:pt x="99060" y="114300"/>
                      <a:pt x="99060" y="92393"/>
                    </a:cubicBezTo>
                    <a:cubicBezTo>
                      <a:pt x="99060" y="70485"/>
                      <a:pt x="116205" y="53340"/>
                      <a:pt x="138113" y="5334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CC2D09E5-92D2-D85B-9245-8670F49C76E4}"/>
                  </a:ext>
                </a:extLst>
              </p:cNvPr>
              <p:cNvSpPr/>
              <p:nvPr/>
            </p:nvSpPr>
            <p:spPr>
              <a:xfrm>
                <a:off x="1600867" y="1665840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9F54283D-FCCB-7E27-8319-9014F744598D}"/>
                  </a:ext>
                </a:extLst>
              </p:cNvPr>
              <p:cNvSpPr/>
              <p:nvPr/>
            </p:nvSpPr>
            <p:spPr>
              <a:xfrm>
                <a:off x="1600867" y="1955194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1" name="Rectangle 1090">
                <a:extLst>
                  <a:ext uri="{FF2B5EF4-FFF2-40B4-BE49-F238E27FC236}">
                    <a16:creationId xmlns:a16="http://schemas.microsoft.com/office/drawing/2014/main" id="{189C6131-C927-EED1-D290-B3030C096EB6}"/>
                  </a:ext>
                </a:extLst>
              </p:cNvPr>
              <p:cNvSpPr/>
              <p:nvPr/>
            </p:nvSpPr>
            <p:spPr>
              <a:xfrm>
                <a:off x="1600867" y="1376486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2" name="Rectangle 1091">
                <a:extLst>
                  <a:ext uri="{FF2B5EF4-FFF2-40B4-BE49-F238E27FC236}">
                    <a16:creationId xmlns:a16="http://schemas.microsoft.com/office/drawing/2014/main" id="{AFC1870A-4B35-885A-9FE0-1A41BBBFC514}"/>
                  </a:ext>
                </a:extLst>
              </p:cNvPr>
              <p:cNvSpPr/>
              <p:nvPr/>
            </p:nvSpPr>
            <p:spPr>
              <a:xfrm>
                <a:off x="1600866" y="2244548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E0E40F20-2D26-F9F0-64AE-B56390F768CF}"/>
                  </a:ext>
                </a:extLst>
              </p:cNvPr>
              <p:cNvSpPr/>
              <p:nvPr/>
            </p:nvSpPr>
            <p:spPr>
              <a:xfrm>
                <a:off x="2616284" y="1797231"/>
                <a:ext cx="227946" cy="237703"/>
              </a:xfrm>
              <a:custGeom>
                <a:avLst/>
                <a:gdLst>
                  <a:gd name="connsiteX0" fmla="*/ 37148 w 123825"/>
                  <a:gd name="connsiteY0" fmla="*/ 119063 h 124777"/>
                  <a:gd name="connsiteX1" fmla="*/ 41910 w 123825"/>
                  <a:gd name="connsiteY1" fmla="*/ 121920 h 124777"/>
                  <a:gd name="connsiteX2" fmla="*/ 44768 w 123825"/>
                  <a:gd name="connsiteY2" fmla="*/ 119063 h 124777"/>
                  <a:gd name="connsiteX3" fmla="*/ 59055 w 123825"/>
                  <a:gd name="connsiteY3" fmla="*/ 80010 h 124777"/>
                  <a:gd name="connsiteX4" fmla="*/ 103823 w 123825"/>
                  <a:gd name="connsiteY4" fmla="*/ 124777 h 124777"/>
                  <a:gd name="connsiteX5" fmla="*/ 123825 w 123825"/>
                  <a:gd name="connsiteY5" fmla="*/ 104775 h 124777"/>
                  <a:gd name="connsiteX6" fmla="*/ 79058 w 123825"/>
                  <a:gd name="connsiteY6" fmla="*/ 60007 h 124777"/>
                  <a:gd name="connsiteX7" fmla="*/ 118110 w 123825"/>
                  <a:gd name="connsiteY7" fmla="*/ 45720 h 124777"/>
                  <a:gd name="connsiteX8" fmla="*/ 120968 w 123825"/>
                  <a:gd name="connsiteY8" fmla="*/ 40957 h 124777"/>
                  <a:gd name="connsiteX9" fmla="*/ 118110 w 123825"/>
                  <a:gd name="connsiteY9" fmla="*/ 38100 h 124777"/>
                  <a:gd name="connsiteX10" fmla="*/ 4763 w 123825"/>
                  <a:gd name="connsiteY10" fmla="*/ 0 h 124777"/>
                  <a:gd name="connsiteX11" fmla="*/ 3810 w 123825"/>
                  <a:gd name="connsiteY11" fmla="*/ 0 h 124777"/>
                  <a:gd name="connsiteX12" fmla="*/ 3810 w 123825"/>
                  <a:gd name="connsiteY12" fmla="*/ 0 h 124777"/>
                  <a:gd name="connsiteX13" fmla="*/ 0 w 123825"/>
                  <a:gd name="connsiteY13" fmla="*/ 3810 h 124777"/>
                  <a:gd name="connsiteX14" fmla="*/ 0 w 123825"/>
                  <a:gd name="connsiteY14" fmla="*/ 4763 h 124777"/>
                  <a:gd name="connsiteX15" fmla="*/ 37148 w 123825"/>
                  <a:gd name="connsiteY15" fmla="*/ 119063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3825" h="124777">
                    <a:moveTo>
                      <a:pt x="37148" y="119063"/>
                    </a:moveTo>
                    <a:cubicBezTo>
                      <a:pt x="38100" y="120968"/>
                      <a:pt x="40005" y="121920"/>
                      <a:pt x="41910" y="121920"/>
                    </a:cubicBezTo>
                    <a:cubicBezTo>
                      <a:pt x="42863" y="121920"/>
                      <a:pt x="43815" y="120968"/>
                      <a:pt x="44768" y="119063"/>
                    </a:cubicBezTo>
                    <a:lnTo>
                      <a:pt x="59055" y="80010"/>
                    </a:lnTo>
                    <a:lnTo>
                      <a:pt x="103823" y="124777"/>
                    </a:lnTo>
                    <a:lnTo>
                      <a:pt x="123825" y="104775"/>
                    </a:lnTo>
                    <a:lnTo>
                      <a:pt x="79058" y="60007"/>
                    </a:lnTo>
                    <a:lnTo>
                      <a:pt x="118110" y="45720"/>
                    </a:lnTo>
                    <a:cubicBezTo>
                      <a:pt x="120015" y="44768"/>
                      <a:pt x="120968" y="42863"/>
                      <a:pt x="120968" y="40957"/>
                    </a:cubicBezTo>
                    <a:cubicBezTo>
                      <a:pt x="120968" y="40005"/>
                      <a:pt x="120015" y="39052"/>
                      <a:pt x="118110" y="38100"/>
                    </a:cubicBezTo>
                    <a:lnTo>
                      <a:pt x="4763" y="0"/>
                    </a:lnTo>
                    <a:cubicBezTo>
                      <a:pt x="4763" y="0"/>
                      <a:pt x="3810" y="0"/>
                      <a:pt x="3810" y="0"/>
                    </a:cubicBezTo>
                    <a:lnTo>
                      <a:pt x="3810" y="0"/>
                    </a:lnTo>
                    <a:cubicBezTo>
                      <a:pt x="1905" y="0"/>
                      <a:pt x="0" y="1905"/>
                      <a:pt x="0" y="3810"/>
                    </a:cubicBezTo>
                    <a:cubicBezTo>
                      <a:pt x="0" y="3810"/>
                      <a:pt x="0" y="4763"/>
                      <a:pt x="0" y="4763"/>
                    </a:cubicBezTo>
                    <a:lnTo>
                      <a:pt x="37148" y="11906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EE3A82B2-195D-7611-9E3A-3C9840A62ED7}"/>
              </a:ext>
            </a:extLst>
          </p:cNvPr>
          <p:cNvGrpSpPr/>
          <p:nvPr/>
        </p:nvGrpSpPr>
        <p:grpSpPr>
          <a:xfrm>
            <a:off x="4041452" y="951289"/>
            <a:ext cx="2529385" cy="1654083"/>
            <a:chOff x="4041452" y="951289"/>
            <a:chExt cx="2529385" cy="165408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6F73C6-8CA4-8F29-06CB-382E7FD9B27C}"/>
                </a:ext>
              </a:extLst>
            </p:cNvPr>
            <p:cNvGrpSpPr/>
            <p:nvPr/>
          </p:nvGrpSpPr>
          <p:grpSpPr>
            <a:xfrm>
              <a:off x="4041452" y="951289"/>
              <a:ext cx="2529385" cy="1654083"/>
              <a:chOff x="2897874" y="1878841"/>
              <a:chExt cx="2529385" cy="1654083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98168DF-93AC-6217-895C-3F928B6CDDB2}"/>
                  </a:ext>
                </a:extLst>
              </p:cNvPr>
              <p:cNvSpPr/>
              <p:nvPr/>
            </p:nvSpPr>
            <p:spPr>
              <a:xfrm>
                <a:off x="2897874" y="1878842"/>
                <a:ext cx="2529385" cy="1642281"/>
              </a:xfrm>
              <a:prstGeom prst="roundRect">
                <a:avLst>
                  <a:gd name="adj" fmla="val 24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2D93845-81B1-287D-8200-7ADF931A4C01}"/>
                  </a:ext>
                </a:extLst>
              </p:cNvPr>
              <p:cNvSpPr/>
              <p:nvPr/>
            </p:nvSpPr>
            <p:spPr>
              <a:xfrm>
                <a:off x="2897874" y="1878841"/>
                <a:ext cx="2529385" cy="272120"/>
              </a:xfrm>
              <a:custGeom>
                <a:avLst/>
                <a:gdLst>
                  <a:gd name="connsiteX0" fmla="*/ 327400 w 2529385"/>
                  <a:gd name="connsiteY0" fmla="*/ 0 h 272120"/>
                  <a:gd name="connsiteX1" fmla="*/ 794655 w 2529385"/>
                  <a:gd name="connsiteY1" fmla="*/ 0 h 272120"/>
                  <a:gd name="connsiteX2" fmla="*/ 840749 w 2529385"/>
                  <a:gd name="connsiteY2" fmla="*/ 46094 h 272120"/>
                  <a:gd name="connsiteX3" fmla="*/ 840749 w 2529385"/>
                  <a:gd name="connsiteY3" fmla="*/ 104287 h 272120"/>
                  <a:gd name="connsiteX4" fmla="*/ 2529385 w 2529385"/>
                  <a:gd name="connsiteY4" fmla="*/ 104287 h 272120"/>
                  <a:gd name="connsiteX5" fmla="*/ 2529385 w 2529385"/>
                  <a:gd name="connsiteY5" fmla="*/ 272120 h 272120"/>
                  <a:gd name="connsiteX6" fmla="*/ 0 w 2529385"/>
                  <a:gd name="connsiteY6" fmla="*/ 272120 h 272120"/>
                  <a:gd name="connsiteX7" fmla="*/ 0 w 2529385"/>
                  <a:gd name="connsiteY7" fmla="*/ 104287 h 272120"/>
                  <a:gd name="connsiteX8" fmla="*/ 281306 w 2529385"/>
                  <a:gd name="connsiteY8" fmla="*/ 104287 h 272120"/>
                  <a:gd name="connsiteX9" fmla="*/ 281306 w 2529385"/>
                  <a:gd name="connsiteY9" fmla="*/ 46094 h 272120"/>
                  <a:gd name="connsiteX10" fmla="*/ 327400 w 2529385"/>
                  <a:gd name="connsiteY10" fmla="*/ 0 h 27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29385" h="272120">
                    <a:moveTo>
                      <a:pt x="327400" y="0"/>
                    </a:moveTo>
                    <a:lnTo>
                      <a:pt x="794655" y="0"/>
                    </a:lnTo>
                    <a:cubicBezTo>
                      <a:pt x="820112" y="0"/>
                      <a:pt x="840749" y="20637"/>
                      <a:pt x="840749" y="46094"/>
                    </a:cubicBezTo>
                    <a:lnTo>
                      <a:pt x="840749" y="104287"/>
                    </a:lnTo>
                    <a:lnTo>
                      <a:pt x="2529385" y="104287"/>
                    </a:lnTo>
                    <a:lnTo>
                      <a:pt x="2529385" y="272120"/>
                    </a:lnTo>
                    <a:lnTo>
                      <a:pt x="0" y="272120"/>
                    </a:lnTo>
                    <a:lnTo>
                      <a:pt x="0" y="104287"/>
                    </a:lnTo>
                    <a:lnTo>
                      <a:pt x="281306" y="104287"/>
                    </a:lnTo>
                    <a:lnTo>
                      <a:pt x="281306" y="46094"/>
                    </a:lnTo>
                    <a:cubicBezTo>
                      <a:pt x="281306" y="20637"/>
                      <a:pt x="301943" y="0"/>
                      <a:pt x="32740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E23894D-22BA-2A6C-58E7-78996DA8016E}"/>
                  </a:ext>
                </a:extLst>
              </p:cNvPr>
              <p:cNvSpPr/>
              <p:nvPr/>
            </p:nvSpPr>
            <p:spPr>
              <a:xfrm>
                <a:off x="3055717" y="2006731"/>
                <a:ext cx="1946476" cy="1206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" name="Arrow: Chevron 9">
                <a:extLst>
                  <a:ext uri="{FF2B5EF4-FFF2-40B4-BE49-F238E27FC236}">
                    <a16:creationId xmlns:a16="http://schemas.microsoft.com/office/drawing/2014/main" id="{F1FEB772-185F-380C-C590-7B33CB66367F}"/>
                  </a:ext>
                </a:extLst>
              </p:cNvPr>
              <p:cNvSpPr/>
              <p:nvPr/>
            </p:nvSpPr>
            <p:spPr>
              <a:xfrm rot="10800000">
                <a:off x="2946535" y="2025611"/>
                <a:ext cx="71265" cy="82866"/>
              </a:xfrm>
              <a:prstGeom prst="chevron">
                <a:avLst>
                  <a:gd name="adj" fmla="val 65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D58EFCE-1C9D-2A6B-7AA3-4EB6E6F3E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352" y="2071594"/>
                <a:ext cx="118873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F78BA7-D639-D534-1378-6BE66D4680B6}"/>
                  </a:ext>
                </a:extLst>
              </p:cNvPr>
              <p:cNvSpPr/>
              <p:nvPr/>
            </p:nvSpPr>
            <p:spPr>
              <a:xfrm>
                <a:off x="2897874" y="2153711"/>
                <a:ext cx="2529385" cy="1379213"/>
              </a:xfrm>
              <a:custGeom>
                <a:avLst/>
                <a:gdLst>
                  <a:gd name="connsiteX0" fmla="*/ 0 w 2529385"/>
                  <a:gd name="connsiteY0" fmla="*/ 0 h 1379213"/>
                  <a:gd name="connsiteX1" fmla="*/ 2529385 w 2529385"/>
                  <a:gd name="connsiteY1" fmla="*/ 0 h 1379213"/>
                  <a:gd name="connsiteX2" fmla="*/ 2529385 w 2529385"/>
                  <a:gd name="connsiteY2" fmla="*/ 1299321 h 1379213"/>
                  <a:gd name="connsiteX3" fmla="*/ 2449493 w 2529385"/>
                  <a:gd name="connsiteY3" fmla="*/ 1379213 h 1379213"/>
                  <a:gd name="connsiteX4" fmla="*/ 79892 w 2529385"/>
                  <a:gd name="connsiteY4" fmla="*/ 1379213 h 1379213"/>
                  <a:gd name="connsiteX5" fmla="*/ 0 w 2529385"/>
                  <a:gd name="connsiteY5" fmla="*/ 1299321 h 1379213"/>
                  <a:gd name="connsiteX6" fmla="*/ 0 w 2529385"/>
                  <a:gd name="connsiteY6" fmla="*/ 0 h 13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385" h="1379213">
                    <a:moveTo>
                      <a:pt x="0" y="0"/>
                    </a:moveTo>
                    <a:lnTo>
                      <a:pt x="2529385" y="0"/>
                    </a:lnTo>
                    <a:lnTo>
                      <a:pt x="2529385" y="1299321"/>
                    </a:lnTo>
                    <a:cubicBezTo>
                      <a:pt x="2529385" y="1343444"/>
                      <a:pt x="2493616" y="1379213"/>
                      <a:pt x="2449493" y="1379213"/>
                    </a:cubicBezTo>
                    <a:lnTo>
                      <a:pt x="79892" y="1379213"/>
                    </a:lnTo>
                    <a:cubicBezTo>
                      <a:pt x="35769" y="1379213"/>
                      <a:pt x="0" y="1343444"/>
                      <a:pt x="0" y="12993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7DF7E60-84A3-EF29-D860-EB57765CF8D5}"/>
                  </a:ext>
                </a:extLst>
              </p:cNvPr>
              <p:cNvSpPr/>
              <p:nvPr/>
            </p:nvSpPr>
            <p:spPr>
              <a:xfrm>
                <a:off x="5351517" y="2196026"/>
                <a:ext cx="45719" cy="6832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B856AE9D-B7F6-D50E-04A4-CEF92270166A}"/>
                  </a:ext>
                </a:extLst>
              </p:cNvPr>
              <p:cNvSpPr/>
              <p:nvPr/>
            </p:nvSpPr>
            <p:spPr>
              <a:xfrm rot="2700000">
                <a:off x="5329331" y="1905969"/>
                <a:ext cx="53496" cy="53496"/>
              </a:xfrm>
              <a:prstGeom prst="plus">
                <a:avLst>
                  <a:gd name="adj" fmla="val 44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0A4A90DA-C807-EFA6-FA0C-D1519B2BDB98}"/>
                </a:ext>
              </a:extLst>
            </p:cNvPr>
            <p:cNvGrpSpPr/>
            <p:nvPr/>
          </p:nvGrpSpPr>
          <p:grpSpPr>
            <a:xfrm>
              <a:off x="4235212" y="1351298"/>
              <a:ext cx="2061080" cy="1104198"/>
              <a:chOff x="1155790" y="1351481"/>
              <a:chExt cx="2061080" cy="1104198"/>
            </a:xfrm>
          </p:grpSpPr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0C7DDDB9-A782-C673-CD04-ED50FAB2FF65}"/>
                  </a:ext>
                </a:extLst>
              </p:cNvPr>
              <p:cNvSpPr/>
              <p:nvPr/>
            </p:nvSpPr>
            <p:spPr>
              <a:xfrm>
                <a:off x="1155790" y="1351481"/>
                <a:ext cx="276225" cy="276225"/>
              </a:xfrm>
              <a:custGeom>
                <a:avLst/>
                <a:gdLst>
                  <a:gd name="connsiteX0" fmla="*/ 0 w 276225"/>
                  <a:gd name="connsiteY0" fmla="*/ 138113 h 276225"/>
                  <a:gd name="connsiteX1" fmla="*/ 138113 w 276225"/>
                  <a:gd name="connsiteY1" fmla="*/ 276225 h 276225"/>
                  <a:gd name="connsiteX2" fmla="*/ 276225 w 276225"/>
                  <a:gd name="connsiteY2" fmla="*/ 138113 h 276225"/>
                  <a:gd name="connsiteX3" fmla="*/ 138113 w 276225"/>
                  <a:gd name="connsiteY3" fmla="*/ 0 h 276225"/>
                  <a:gd name="connsiteX4" fmla="*/ 0 w 276225"/>
                  <a:gd name="connsiteY4" fmla="*/ 138113 h 276225"/>
                  <a:gd name="connsiteX5" fmla="*/ 215265 w 276225"/>
                  <a:gd name="connsiteY5" fmla="*/ 179070 h 276225"/>
                  <a:gd name="connsiteX6" fmla="*/ 215265 w 276225"/>
                  <a:gd name="connsiteY6" fmla="*/ 208598 h 276225"/>
                  <a:gd name="connsiteX7" fmla="*/ 60007 w 276225"/>
                  <a:gd name="connsiteY7" fmla="*/ 208598 h 276225"/>
                  <a:gd name="connsiteX8" fmla="*/ 60007 w 276225"/>
                  <a:gd name="connsiteY8" fmla="*/ 179070 h 276225"/>
                  <a:gd name="connsiteX9" fmla="*/ 67627 w 276225"/>
                  <a:gd name="connsiteY9" fmla="*/ 163830 h 276225"/>
                  <a:gd name="connsiteX10" fmla="*/ 105727 w 276225"/>
                  <a:gd name="connsiteY10" fmla="*/ 145733 h 276225"/>
                  <a:gd name="connsiteX11" fmla="*/ 138113 w 276225"/>
                  <a:gd name="connsiteY11" fmla="*/ 140970 h 276225"/>
                  <a:gd name="connsiteX12" fmla="*/ 170498 w 276225"/>
                  <a:gd name="connsiteY12" fmla="*/ 145733 h 276225"/>
                  <a:gd name="connsiteX13" fmla="*/ 208598 w 276225"/>
                  <a:gd name="connsiteY13" fmla="*/ 163830 h 276225"/>
                  <a:gd name="connsiteX14" fmla="*/ 215265 w 276225"/>
                  <a:gd name="connsiteY14" fmla="*/ 179070 h 276225"/>
                  <a:gd name="connsiteX15" fmla="*/ 138113 w 276225"/>
                  <a:gd name="connsiteY15" fmla="*/ 53340 h 276225"/>
                  <a:gd name="connsiteX16" fmla="*/ 177165 w 276225"/>
                  <a:gd name="connsiteY16" fmla="*/ 92393 h 276225"/>
                  <a:gd name="connsiteX17" fmla="*/ 177165 w 276225"/>
                  <a:gd name="connsiteY17" fmla="*/ 92393 h 276225"/>
                  <a:gd name="connsiteX18" fmla="*/ 138113 w 276225"/>
                  <a:gd name="connsiteY18" fmla="*/ 131445 h 276225"/>
                  <a:gd name="connsiteX19" fmla="*/ 99060 w 276225"/>
                  <a:gd name="connsiteY19" fmla="*/ 92393 h 276225"/>
                  <a:gd name="connsiteX20" fmla="*/ 138113 w 276225"/>
                  <a:gd name="connsiteY20" fmla="*/ 5334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225" h="276225">
                    <a:moveTo>
                      <a:pt x="0" y="138113"/>
                    </a:move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ubicBezTo>
                      <a:pt x="61913" y="0"/>
                      <a:pt x="0" y="61913"/>
                      <a:pt x="0" y="138113"/>
                    </a:cubicBezTo>
                    <a:close/>
                    <a:moveTo>
                      <a:pt x="215265" y="179070"/>
                    </a:moveTo>
                    <a:lnTo>
                      <a:pt x="215265" y="208598"/>
                    </a:lnTo>
                    <a:lnTo>
                      <a:pt x="60007" y="208598"/>
                    </a:lnTo>
                    <a:lnTo>
                      <a:pt x="60007" y="179070"/>
                    </a:lnTo>
                    <a:cubicBezTo>
                      <a:pt x="60007" y="173355"/>
                      <a:pt x="62865" y="167640"/>
                      <a:pt x="67627" y="163830"/>
                    </a:cubicBezTo>
                    <a:cubicBezTo>
                      <a:pt x="79057" y="155258"/>
                      <a:pt x="91440" y="149543"/>
                      <a:pt x="105727" y="145733"/>
                    </a:cubicBezTo>
                    <a:cubicBezTo>
                      <a:pt x="116205" y="142875"/>
                      <a:pt x="126682" y="140970"/>
                      <a:pt x="138113" y="140970"/>
                    </a:cubicBezTo>
                    <a:cubicBezTo>
                      <a:pt x="148590" y="140970"/>
                      <a:pt x="160020" y="142875"/>
                      <a:pt x="170498" y="145733"/>
                    </a:cubicBezTo>
                    <a:cubicBezTo>
                      <a:pt x="183833" y="149543"/>
                      <a:pt x="197168" y="155258"/>
                      <a:pt x="208598" y="163830"/>
                    </a:cubicBezTo>
                    <a:cubicBezTo>
                      <a:pt x="212408" y="167640"/>
                      <a:pt x="215265" y="173355"/>
                      <a:pt x="215265" y="179070"/>
                    </a:cubicBezTo>
                    <a:close/>
                    <a:moveTo>
                      <a:pt x="138113" y="53340"/>
                    </a:moveTo>
                    <a:cubicBezTo>
                      <a:pt x="159068" y="53340"/>
                      <a:pt x="177165" y="70485"/>
                      <a:pt x="177165" y="92393"/>
                    </a:cubicBezTo>
                    <a:lnTo>
                      <a:pt x="177165" y="92393"/>
                    </a:lnTo>
                    <a:cubicBezTo>
                      <a:pt x="177165" y="113348"/>
                      <a:pt x="160020" y="131445"/>
                      <a:pt x="138113" y="131445"/>
                    </a:cubicBezTo>
                    <a:cubicBezTo>
                      <a:pt x="117157" y="131445"/>
                      <a:pt x="99060" y="114300"/>
                      <a:pt x="99060" y="92393"/>
                    </a:cubicBezTo>
                    <a:cubicBezTo>
                      <a:pt x="99060" y="70485"/>
                      <a:pt x="116205" y="53340"/>
                      <a:pt x="138113" y="5334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6" name="Rectangle 1095">
                <a:extLst>
                  <a:ext uri="{FF2B5EF4-FFF2-40B4-BE49-F238E27FC236}">
                    <a16:creationId xmlns:a16="http://schemas.microsoft.com/office/drawing/2014/main" id="{F3269A78-8808-116E-433A-99684C0339C2}"/>
                  </a:ext>
                </a:extLst>
              </p:cNvPr>
              <p:cNvSpPr/>
              <p:nvPr/>
            </p:nvSpPr>
            <p:spPr>
              <a:xfrm>
                <a:off x="1600867" y="1665840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7" name="Rectangle 1096">
                <a:extLst>
                  <a:ext uri="{FF2B5EF4-FFF2-40B4-BE49-F238E27FC236}">
                    <a16:creationId xmlns:a16="http://schemas.microsoft.com/office/drawing/2014/main" id="{DB289ACB-8328-FA3B-568D-5C65DEF1104F}"/>
                  </a:ext>
                </a:extLst>
              </p:cNvPr>
              <p:cNvSpPr/>
              <p:nvPr/>
            </p:nvSpPr>
            <p:spPr>
              <a:xfrm>
                <a:off x="1600867" y="1955194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5D44C191-BEC8-8960-9404-D2B7AFB83654}"/>
                  </a:ext>
                </a:extLst>
              </p:cNvPr>
              <p:cNvSpPr/>
              <p:nvPr/>
            </p:nvSpPr>
            <p:spPr>
              <a:xfrm>
                <a:off x="1600867" y="1376486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B9D504B4-AD4F-E50E-FC69-FE9583B9AE1B}"/>
                  </a:ext>
                </a:extLst>
              </p:cNvPr>
              <p:cNvSpPr/>
              <p:nvPr/>
            </p:nvSpPr>
            <p:spPr>
              <a:xfrm>
                <a:off x="1600866" y="2244548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5AA9AB-A4E1-9D77-427C-06232E5E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74" y="1830930"/>
            <a:ext cx="675984" cy="6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E0908AF-60E9-BCE4-53C4-0ED7689C4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0" r="49938" b="24668"/>
          <a:stretch/>
        </p:blipFill>
        <p:spPr bwMode="auto">
          <a:xfrm>
            <a:off x="4612156" y="1827281"/>
            <a:ext cx="675984" cy="6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83C8140A-4868-4DEB-3249-E85C7EA52CA8}"/>
              </a:ext>
            </a:extLst>
          </p:cNvPr>
          <p:cNvGrpSpPr/>
          <p:nvPr/>
        </p:nvGrpSpPr>
        <p:grpSpPr>
          <a:xfrm>
            <a:off x="8553653" y="957190"/>
            <a:ext cx="2529385" cy="1654083"/>
            <a:chOff x="8553653" y="957190"/>
            <a:chExt cx="2529385" cy="16540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8D66AFE-26A4-1E16-A156-3C0C547235EC}"/>
                </a:ext>
              </a:extLst>
            </p:cNvPr>
            <p:cNvGrpSpPr/>
            <p:nvPr/>
          </p:nvGrpSpPr>
          <p:grpSpPr>
            <a:xfrm>
              <a:off x="8553653" y="957190"/>
              <a:ext cx="2529385" cy="1654083"/>
              <a:chOff x="2897874" y="1878841"/>
              <a:chExt cx="2529385" cy="1654083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A8F70EB-552C-1E5B-0627-946CC6755D7E}"/>
                  </a:ext>
                </a:extLst>
              </p:cNvPr>
              <p:cNvSpPr/>
              <p:nvPr/>
            </p:nvSpPr>
            <p:spPr>
              <a:xfrm>
                <a:off x="2897874" y="1878842"/>
                <a:ext cx="2529385" cy="1642281"/>
              </a:xfrm>
              <a:prstGeom prst="roundRect">
                <a:avLst>
                  <a:gd name="adj" fmla="val 307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C8B9226-6271-66C7-20BE-A269C60C6E93}"/>
                  </a:ext>
                </a:extLst>
              </p:cNvPr>
              <p:cNvSpPr/>
              <p:nvPr/>
            </p:nvSpPr>
            <p:spPr>
              <a:xfrm>
                <a:off x="2897874" y="1878841"/>
                <a:ext cx="2529385" cy="272120"/>
              </a:xfrm>
              <a:custGeom>
                <a:avLst/>
                <a:gdLst>
                  <a:gd name="connsiteX0" fmla="*/ 327400 w 2529385"/>
                  <a:gd name="connsiteY0" fmla="*/ 0 h 272120"/>
                  <a:gd name="connsiteX1" fmla="*/ 794655 w 2529385"/>
                  <a:gd name="connsiteY1" fmla="*/ 0 h 272120"/>
                  <a:gd name="connsiteX2" fmla="*/ 840749 w 2529385"/>
                  <a:gd name="connsiteY2" fmla="*/ 46094 h 272120"/>
                  <a:gd name="connsiteX3" fmla="*/ 840749 w 2529385"/>
                  <a:gd name="connsiteY3" fmla="*/ 104287 h 272120"/>
                  <a:gd name="connsiteX4" fmla="*/ 2529385 w 2529385"/>
                  <a:gd name="connsiteY4" fmla="*/ 104287 h 272120"/>
                  <a:gd name="connsiteX5" fmla="*/ 2529385 w 2529385"/>
                  <a:gd name="connsiteY5" fmla="*/ 272120 h 272120"/>
                  <a:gd name="connsiteX6" fmla="*/ 0 w 2529385"/>
                  <a:gd name="connsiteY6" fmla="*/ 272120 h 272120"/>
                  <a:gd name="connsiteX7" fmla="*/ 0 w 2529385"/>
                  <a:gd name="connsiteY7" fmla="*/ 104287 h 272120"/>
                  <a:gd name="connsiteX8" fmla="*/ 281306 w 2529385"/>
                  <a:gd name="connsiteY8" fmla="*/ 104287 h 272120"/>
                  <a:gd name="connsiteX9" fmla="*/ 281306 w 2529385"/>
                  <a:gd name="connsiteY9" fmla="*/ 46094 h 272120"/>
                  <a:gd name="connsiteX10" fmla="*/ 327400 w 2529385"/>
                  <a:gd name="connsiteY10" fmla="*/ 0 h 27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29385" h="272120">
                    <a:moveTo>
                      <a:pt x="327400" y="0"/>
                    </a:moveTo>
                    <a:lnTo>
                      <a:pt x="794655" y="0"/>
                    </a:lnTo>
                    <a:cubicBezTo>
                      <a:pt x="820112" y="0"/>
                      <a:pt x="840749" y="20637"/>
                      <a:pt x="840749" y="46094"/>
                    </a:cubicBezTo>
                    <a:lnTo>
                      <a:pt x="840749" y="104287"/>
                    </a:lnTo>
                    <a:lnTo>
                      <a:pt x="2529385" y="104287"/>
                    </a:lnTo>
                    <a:lnTo>
                      <a:pt x="2529385" y="272120"/>
                    </a:lnTo>
                    <a:lnTo>
                      <a:pt x="0" y="272120"/>
                    </a:lnTo>
                    <a:lnTo>
                      <a:pt x="0" y="104287"/>
                    </a:lnTo>
                    <a:lnTo>
                      <a:pt x="281306" y="104287"/>
                    </a:lnTo>
                    <a:lnTo>
                      <a:pt x="281306" y="46094"/>
                    </a:lnTo>
                    <a:cubicBezTo>
                      <a:pt x="281306" y="20637"/>
                      <a:pt x="301943" y="0"/>
                      <a:pt x="32740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AD0E430-D1D9-3120-13A6-47259F6980C8}"/>
                  </a:ext>
                </a:extLst>
              </p:cNvPr>
              <p:cNvSpPr/>
              <p:nvPr/>
            </p:nvSpPr>
            <p:spPr>
              <a:xfrm>
                <a:off x="3055717" y="2006731"/>
                <a:ext cx="1946476" cy="1206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9C607FA0-50FD-78C9-22D5-4AA4146A5098}"/>
                  </a:ext>
                </a:extLst>
              </p:cNvPr>
              <p:cNvSpPr/>
              <p:nvPr/>
            </p:nvSpPr>
            <p:spPr>
              <a:xfrm rot="10800000">
                <a:off x="2946535" y="2025611"/>
                <a:ext cx="71265" cy="82866"/>
              </a:xfrm>
              <a:prstGeom prst="chevron">
                <a:avLst>
                  <a:gd name="adj" fmla="val 65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9E17F8F-8CFB-DB07-AD78-4CF1605DF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352" y="2071594"/>
                <a:ext cx="118873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CC2E70E-43AD-E93B-FA1D-11086DE79D52}"/>
                  </a:ext>
                </a:extLst>
              </p:cNvPr>
              <p:cNvSpPr/>
              <p:nvPr/>
            </p:nvSpPr>
            <p:spPr>
              <a:xfrm>
                <a:off x="2897874" y="2153711"/>
                <a:ext cx="2529385" cy="1379213"/>
              </a:xfrm>
              <a:custGeom>
                <a:avLst/>
                <a:gdLst>
                  <a:gd name="connsiteX0" fmla="*/ 0 w 2529385"/>
                  <a:gd name="connsiteY0" fmla="*/ 0 h 1379213"/>
                  <a:gd name="connsiteX1" fmla="*/ 2529385 w 2529385"/>
                  <a:gd name="connsiteY1" fmla="*/ 0 h 1379213"/>
                  <a:gd name="connsiteX2" fmla="*/ 2529385 w 2529385"/>
                  <a:gd name="connsiteY2" fmla="*/ 1299321 h 1379213"/>
                  <a:gd name="connsiteX3" fmla="*/ 2449493 w 2529385"/>
                  <a:gd name="connsiteY3" fmla="*/ 1379213 h 1379213"/>
                  <a:gd name="connsiteX4" fmla="*/ 79892 w 2529385"/>
                  <a:gd name="connsiteY4" fmla="*/ 1379213 h 1379213"/>
                  <a:gd name="connsiteX5" fmla="*/ 0 w 2529385"/>
                  <a:gd name="connsiteY5" fmla="*/ 1299321 h 1379213"/>
                  <a:gd name="connsiteX6" fmla="*/ 0 w 2529385"/>
                  <a:gd name="connsiteY6" fmla="*/ 0 h 13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385" h="1379213">
                    <a:moveTo>
                      <a:pt x="0" y="0"/>
                    </a:moveTo>
                    <a:lnTo>
                      <a:pt x="2529385" y="0"/>
                    </a:lnTo>
                    <a:lnTo>
                      <a:pt x="2529385" y="1299321"/>
                    </a:lnTo>
                    <a:cubicBezTo>
                      <a:pt x="2529385" y="1343444"/>
                      <a:pt x="2493616" y="1379213"/>
                      <a:pt x="2449493" y="1379213"/>
                    </a:cubicBezTo>
                    <a:lnTo>
                      <a:pt x="79892" y="1379213"/>
                    </a:lnTo>
                    <a:cubicBezTo>
                      <a:pt x="35769" y="1379213"/>
                      <a:pt x="0" y="1343444"/>
                      <a:pt x="0" y="12993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80449A5-A835-710B-1288-357F36681935}"/>
                  </a:ext>
                </a:extLst>
              </p:cNvPr>
              <p:cNvSpPr/>
              <p:nvPr/>
            </p:nvSpPr>
            <p:spPr>
              <a:xfrm>
                <a:off x="5351517" y="2196026"/>
                <a:ext cx="45719" cy="6832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1" name="Cross 30">
                <a:extLst>
                  <a:ext uri="{FF2B5EF4-FFF2-40B4-BE49-F238E27FC236}">
                    <a16:creationId xmlns:a16="http://schemas.microsoft.com/office/drawing/2014/main" id="{C977D612-11D7-3345-3EEF-FE4788602100}"/>
                  </a:ext>
                </a:extLst>
              </p:cNvPr>
              <p:cNvSpPr/>
              <p:nvPr/>
            </p:nvSpPr>
            <p:spPr>
              <a:xfrm rot="2700000">
                <a:off x="5329331" y="1905969"/>
                <a:ext cx="53496" cy="53496"/>
              </a:xfrm>
              <a:prstGeom prst="plus">
                <a:avLst>
                  <a:gd name="adj" fmla="val 44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BAB30D2C-DB13-546E-8A86-5BAE6E26787B}"/>
                </a:ext>
              </a:extLst>
            </p:cNvPr>
            <p:cNvGrpSpPr/>
            <p:nvPr/>
          </p:nvGrpSpPr>
          <p:grpSpPr>
            <a:xfrm>
              <a:off x="8729756" y="1351298"/>
              <a:ext cx="2061080" cy="1104198"/>
              <a:chOff x="1155790" y="1351481"/>
              <a:chExt cx="2061080" cy="1104198"/>
            </a:xfrm>
          </p:grpSpPr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EA866842-7D88-DD8B-00FF-3F35D9728597}"/>
                  </a:ext>
                </a:extLst>
              </p:cNvPr>
              <p:cNvSpPr/>
              <p:nvPr/>
            </p:nvSpPr>
            <p:spPr>
              <a:xfrm>
                <a:off x="1155790" y="1351481"/>
                <a:ext cx="276225" cy="276225"/>
              </a:xfrm>
              <a:custGeom>
                <a:avLst/>
                <a:gdLst>
                  <a:gd name="connsiteX0" fmla="*/ 0 w 276225"/>
                  <a:gd name="connsiteY0" fmla="*/ 138113 h 276225"/>
                  <a:gd name="connsiteX1" fmla="*/ 138113 w 276225"/>
                  <a:gd name="connsiteY1" fmla="*/ 276225 h 276225"/>
                  <a:gd name="connsiteX2" fmla="*/ 276225 w 276225"/>
                  <a:gd name="connsiteY2" fmla="*/ 138113 h 276225"/>
                  <a:gd name="connsiteX3" fmla="*/ 138113 w 276225"/>
                  <a:gd name="connsiteY3" fmla="*/ 0 h 276225"/>
                  <a:gd name="connsiteX4" fmla="*/ 0 w 276225"/>
                  <a:gd name="connsiteY4" fmla="*/ 138113 h 276225"/>
                  <a:gd name="connsiteX5" fmla="*/ 215265 w 276225"/>
                  <a:gd name="connsiteY5" fmla="*/ 179070 h 276225"/>
                  <a:gd name="connsiteX6" fmla="*/ 215265 w 276225"/>
                  <a:gd name="connsiteY6" fmla="*/ 208598 h 276225"/>
                  <a:gd name="connsiteX7" fmla="*/ 60007 w 276225"/>
                  <a:gd name="connsiteY7" fmla="*/ 208598 h 276225"/>
                  <a:gd name="connsiteX8" fmla="*/ 60007 w 276225"/>
                  <a:gd name="connsiteY8" fmla="*/ 179070 h 276225"/>
                  <a:gd name="connsiteX9" fmla="*/ 67627 w 276225"/>
                  <a:gd name="connsiteY9" fmla="*/ 163830 h 276225"/>
                  <a:gd name="connsiteX10" fmla="*/ 105727 w 276225"/>
                  <a:gd name="connsiteY10" fmla="*/ 145733 h 276225"/>
                  <a:gd name="connsiteX11" fmla="*/ 138113 w 276225"/>
                  <a:gd name="connsiteY11" fmla="*/ 140970 h 276225"/>
                  <a:gd name="connsiteX12" fmla="*/ 170498 w 276225"/>
                  <a:gd name="connsiteY12" fmla="*/ 145733 h 276225"/>
                  <a:gd name="connsiteX13" fmla="*/ 208598 w 276225"/>
                  <a:gd name="connsiteY13" fmla="*/ 163830 h 276225"/>
                  <a:gd name="connsiteX14" fmla="*/ 215265 w 276225"/>
                  <a:gd name="connsiteY14" fmla="*/ 179070 h 276225"/>
                  <a:gd name="connsiteX15" fmla="*/ 138113 w 276225"/>
                  <a:gd name="connsiteY15" fmla="*/ 53340 h 276225"/>
                  <a:gd name="connsiteX16" fmla="*/ 177165 w 276225"/>
                  <a:gd name="connsiteY16" fmla="*/ 92393 h 276225"/>
                  <a:gd name="connsiteX17" fmla="*/ 177165 w 276225"/>
                  <a:gd name="connsiteY17" fmla="*/ 92393 h 276225"/>
                  <a:gd name="connsiteX18" fmla="*/ 138113 w 276225"/>
                  <a:gd name="connsiteY18" fmla="*/ 131445 h 276225"/>
                  <a:gd name="connsiteX19" fmla="*/ 99060 w 276225"/>
                  <a:gd name="connsiteY19" fmla="*/ 92393 h 276225"/>
                  <a:gd name="connsiteX20" fmla="*/ 138113 w 276225"/>
                  <a:gd name="connsiteY20" fmla="*/ 5334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225" h="276225">
                    <a:moveTo>
                      <a:pt x="0" y="138113"/>
                    </a:move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ubicBezTo>
                      <a:pt x="61913" y="0"/>
                      <a:pt x="0" y="61913"/>
                      <a:pt x="0" y="138113"/>
                    </a:cubicBezTo>
                    <a:close/>
                    <a:moveTo>
                      <a:pt x="215265" y="179070"/>
                    </a:moveTo>
                    <a:lnTo>
                      <a:pt x="215265" y="208598"/>
                    </a:lnTo>
                    <a:lnTo>
                      <a:pt x="60007" y="208598"/>
                    </a:lnTo>
                    <a:lnTo>
                      <a:pt x="60007" y="179070"/>
                    </a:lnTo>
                    <a:cubicBezTo>
                      <a:pt x="60007" y="173355"/>
                      <a:pt x="62865" y="167640"/>
                      <a:pt x="67627" y="163830"/>
                    </a:cubicBezTo>
                    <a:cubicBezTo>
                      <a:pt x="79057" y="155258"/>
                      <a:pt x="91440" y="149543"/>
                      <a:pt x="105727" y="145733"/>
                    </a:cubicBezTo>
                    <a:cubicBezTo>
                      <a:pt x="116205" y="142875"/>
                      <a:pt x="126682" y="140970"/>
                      <a:pt x="138113" y="140970"/>
                    </a:cubicBezTo>
                    <a:cubicBezTo>
                      <a:pt x="148590" y="140970"/>
                      <a:pt x="160020" y="142875"/>
                      <a:pt x="170498" y="145733"/>
                    </a:cubicBezTo>
                    <a:cubicBezTo>
                      <a:pt x="183833" y="149543"/>
                      <a:pt x="197168" y="155258"/>
                      <a:pt x="208598" y="163830"/>
                    </a:cubicBezTo>
                    <a:cubicBezTo>
                      <a:pt x="212408" y="167640"/>
                      <a:pt x="215265" y="173355"/>
                      <a:pt x="215265" y="179070"/>
                    </a:cubicBezTo>
                    <a:close/>
                    <a:moveTo>
                      <a:pt x="138113" y="53340"/>
                    </a:moveTo>
                    <a:cubicBezTo>
                      <a:pt x="159068" y="53340"/>
                      <a:pt x="177165" y="70485"/>
                      <a:pt x="177165" y="92393"/>
                    </a:cubicBezTo>
                    <a:lnTo>
                      <a:pt x="177165" y="92393"/>
                    </a:lnTo>
                    <a:cubicBezTo>
                      <a:pt x="177165" y="113348"/>
                      <a:pt x="160020" y="131445"/>
                      <a:pt x="138113" y="131445"/>
                    </a:cubicBezTo>
                    <a:cubicBezTo>
                      <a:pt x="117157" y="131445"/>
                      <a:pt x="99060" y="114300"/>
                      <a:pt x="99060" y="92393"/>
                    </a:cubicBezTo>
                    <a:cubicBezTo>
                      <a:pt x="99060" y="70485"/>
                      <a:pt x="116205" y="53340"/>
                      <a:pt x="138113" y="5334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3" name="Rectangle 1102">
                <a:extLst>
                  <a:ext uri="{FF2B5EF4-FFF2-40B4-BE49-F238E27FC236}">
                    <a16:creationId xmlns:a16="http://schemas.microsoft.com/office/drawing/2014/main" id="{B56477A0-BF92-5AC0-2A75-52158B85C4D3}"/>
                  </a:ext>
                </a:extLst>
              </p:cNvPr>
              <p:cNvSpPr/>
              <p:nvPr/>
            </p:nvSpPr>
            <p:spPr>
              <a:xfrm>
                <a:off x="1600867" y="1665840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7E71A7DB-22B8-C07F-839E-F9BA406CEFB8}"/>
                  </a:ext>
                </a:extLst>
              </p:cNvPr>
              <p:cNvSpPr/>
              <p:nvPr/>
            </p:nvSpPr>
            <p:spPr>
              <a:xfrm>
                <a:off x="1600867" y="1955194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5" name="Rectangle 1104">
                <a:extLst>
                  <a:ext uri="{FF2B5EF4-FFF2-40B4-BE49-F238E27FC236}">
                    <a16:creationId xmlns:a16="http://schemas.microsoft.com/office/drawing/2014/main" id="{45ECB8AA-2BD4-E4F5-4976-77CCB9927314}"/>
                  </a:ext>
                </a:extLst>
              </p:cNvPr>
              <p:cNvSpPr/>
              <p:nvPr/>
            </p:nvSpPr>
            <p:spPr>
              <a:xfrm>
                <a:off x="1600867" y="1376486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1EDFCE18-A557-C14C-04A0-4578B935A452}"/>
                  </a:ext>
                </a:extLst>
              </p:cNvPr>
              <p:cNvSpPr/>
              <p:nvPr/>
            </p:nvSpPr>
            <p:spPr>
              <a:xfrm>
                <a:off x="1600866" y="2244548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058C17DA-FFAF-53A1-DEAF-B8F5E114C530}"/>
                  </a:ext>
                </a:extLst>
              </p:cNvPr>
              <p:cNvSpPr/>
              <p:nvPr/>
            </p:nvSpPr>
            <p:spPr>
              <a:xfrm>
                <a:off x="1836532" y="1535364"/>
                <a:ext cx="227946" cy="237703"/>
              </a:xfrm>
              <a:custGeom>
                <a:avLst/>
                <a:gdLst>
                  <a:gd name="connsiteX0" fmla="*/ 37148 w 123825"/>
                  <a:gd name="connsiteY0" fmla="*/ 119063 h 124777"/>
                  <a:gd name="connsiteX1" fmla="*/ 41910 w 123825"/>
                  <a:gd name="connsiteY1" fmla="*/ 121920 h 124777"/>
                  <a:gd name="connsiteX2" fmla="*/ 44768 w 123825"/>
                  <a:gd name="connsiteY2" fmla="*/ 119063 h 124777"/>
                  <a:gd name="connsiteX3" fmla="*/ 59055 w 123825"/>
                  <a:gd name="connsiteY3" fmla="*/ 80010 h 124777"/>
                  <a:gd name="connsiteX4" fmla="*/ 103823 w 123825"/>
                  <a:gd name="connsiteY4" fmla="*/ 124777 h 124777"/>
                  <a:gd name="connsiteX5" fmla="*/ 123825 w 123825"/>
                  <a:gd name="connsiteY5" fmla="*/ 104775 h 124777"/>
                  <a:gd name="connsiteX6" fmla="*/ 79058 w 123825"/>
                  <a:gd name="connsiteY6" fmla="*/ 60007 h 124777"/>
                  <a:gd name="connsiteX7" fmla="*/ 118110 w 123825"/>
                  <a:gd name="connsiteY7" fmla="*/ 45720 h 124777"/>
                  <a:gd name="connsiteX8" fmla="*/ 120968 w 123825"/>
                  <a:gd name="connsiteY8" fmla="*/ 40957 h 124777"/>
                  <a:gd name="connsiteX9" fmla="*/ 118110 w 123825"/>
                  <a:gd name="connsiteY9" fmla="*/ 38100 h 124777"/>
                  <a:gd name="connsiteX10" fmla="*/ 4763 w 123825"/>
                  <a:gd name="connsiteY10" fmla="*/ 0 h 124777"/>
                  <a:gd name="connsiteX11" fmla="*/ 3810 w 123825"/>
                  <a:gd name="connsiteY11" fmla="*/ 0 h 124777"/>
                  <a:gd name="connsiteX12" fmla="*/ 3810 w 123825"/>
                  <a:gd name="connsiteY12" fmla="*/ 0 h 124777"/>
                  <a:gd name="connsiteX13" fmla="*/ 0 w 123825"/>
                  <a:gd name="connsiteY13" fmla="*/ 3810 h 124777"/>
                  <a:gd name="connsiteX14" fmla="*/ 0 w 123825"/>
                  <a:gd name="connsiteY14" fmla="*/ 4763 h 124777"/>
                  <a:gd name="connsiteX15" fmla="*/ 37148 w 123825"/>
                  <a:gd name="connsiteY15" fmla="*/ 119063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3825" h="124777">
                    <a:moveTo>
                      <a:pt x="37148" y="119063"/>
                    </a:moveTo>
                    <a:cubicBezTo>
                      <a:pt x="38100" y="120968"/>
                      <a:pt x="40005" y="121920"/>
                      <a:pt x="41910" y="121920"/>
                    </a:cubicBezTo>
                    <a:cubicBezTo>
                      <a:pt x="42863" y="121920"/>
                      <a:pt x="43815" y="120968"/>
                      <a:pt x="44768" y="119063"/>
                    </a:cubicBezTo>
                    <a:lnTo>
                      <a:pt x="59055" y="80010"/>
                    </a:lnTo>
                    <a:lnTo>
                      <a:pt x="103823" y="124777"/>
                    </a:lnTo>
                    <a:lnTo>
                      <a:pt x="123825" y="104775"/>
                    </a:lnTo>
                    <a:lnTo>
                      <a:pt x="79058" y="60007"/>
                    </a:lnTo>
                    <a:lnTo>
                      <a:pt x="118110" y="45720"/>
                    </a:lnTo>
                    <a:cubicBezTo>
                      <a:pt x="120015" y="44768"/>
                      <a:pt x="120968" y="42863"/>
                      <a:pt x="120968" y="40957"/>
                    </a:cubicBezTo>
                    <a:cubicBezTo>
                      <a:pt x="120968" y="40005"/>
                      <a:pt x="120015" y="39052"/>
                      <a:pt x="118110" y="38100"/>
                    </a:cubicBezTo>
                    <a:lnTo>
                      <a:pt x="4763" y="0"/>
                    </a:lnTo>
                    <a:cubicBezTo>
                      <a:pt x="4763" y="0"/>
                      <a:pt x="3810" y="0"/>
                      <a:pt x="3810" y="0"/>
                    </a:cubicBezTo>
                    <a:lnTo>
                      <a:pt x="3810" y="0"/>
                    </a:lnTo>
                    <a:cubicBezTo>
                      <a:pt x="1905" y="0"/>
                      <a:pt x="0" y="1905"/>
                      <a:pt x="0" y="3810"/>
                    </a:cubicBezTo>
                    <a:cubicBezTo>
                      <a:pt x="0" y="3810"/>
                      <a:pt x="0" y="4763"/>
                      <a:pt x="0" y="4763"/>
                    </a:cubicBezTo>
                    <a:lnTo>
                      <a:pt x="37148" y="11906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5A5EC278-E56F-BA2D-EBCF-6AB7E5C9612F}"/>
              </a:ext>
            </a:extLst>
          </p:cNvPr>
          <p:cNvGrpSpPr/>
          <p:nvPr/>
        </p:nvGrpSpPr>
        <p:grpSpPr>
          <a:xfrm>
            <a:off x="8678751" y="2661310"/>
            <a:ext cx="2295279" cy="1082724"/>
            <a:chOff x="8678751" y="2661310"/>
            <a:chExt cx="2295279" cy="108272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856D47C-92C1-731C-B575-FDE0CF6258B9}"/>
                </a:ext>
              </a:extLst>
            </p:cNvPr>
            <p:cNvGrpSpPr/>
            <p:nvPr/>
          </p:nvGrpSpPr>
          <p:grpSpPr>
            <a:xfrm flipH="1">
              <a:off x="9702128" y="2661310"/>
              <a:ext cx="225188" cy="1082724"/>
              <a:chOff x="9996774" y="2943364"/>
              <a:chExt cx="225188" cy="108272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B88A97C-2770-6ACE-73F5-A5687254E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6774" y="2943365"/>
                <a:ext cx="0" cy="108272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D4157D-E414-F116-580D-9F1B5BF10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21962" y="2943364"/>
                <a:ext cx="0" cy="108272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62685AA9-34F7-09C8-B4C8-3F5B24BA1D3E}"/>
                </a:ext>
              </a:extLst>
            </p:cNvPr>
            <p:cNvSpPr txBox="1"/>
            <p:nvPr/>
          </p:nvSpPr>
          <p:spPr>
            <a:xfrm>
              <a:off x="8678751" y="3031103"/>
              <a:ext cx="10233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HTTP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A3565B62-23BC-1B05-A9BF-6643C191DCE0}"/>
                </a:ext>
              </a:extLst>
            </p:cNvPr>
            <p:cNvSpPr txBox="1"/>
            <p:nvPr/>
          </p:nvSpPr>
          <p:spPr>
            <a:xfrm>
              <a:off x="9929831" y="3022137"/>
              <a:ext cx="10441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HTML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E068DEF-494F-37BC-2EE4-EFBC159D5313}"/>
              </a:ext>
            </a:extLst>
          </p:cNvPr>
          <p:cNvGrpSpPr/>
          <p:nvPr/>
        </p:nvGrpSpPr>
        <p:grpSpPr>
          <a:xfrm>
            <a:off x="4328264" y="3647495"/>
            <a:ext cx="1944982" cy="1310049"/>
            <a:chOff x="4328264" y="3647495"/>
            <a:chExt cx="1944982" cy="131004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AB81022-840F-F55B-E174-5C501471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264" y="3647495"/>
              <a:ext cx="1944982" cy="1190853"/>
            </a:xfrm>
            <a:prstGeom prst="rect">
              <a:avLst/>
            </a:prstGeom>
          </p:spPr>
        </p:pic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C5261DD4-3016-D42B-70E7-F671BBC5B174}"/>
                </a:ext>
              </a:extLst>
            </p:cNvPr>
            <p:cNvSpPr/>
            <p:nvPr/>
          </p:nvSpPr>
          <p:spPr>
            <a:xfrm>
              <a:off x="4968618" y="4281561"/>
              <a:ext cx="664273" cy="6759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?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122" name="Rectangle: Rounded Corners 1121">
            <a:extLst>
              <a:ext uri="{FF2B5EF4-FFF2-40B4-BE49-F238E27FC236}">
                <a16:creationId xmlns:a16="http://schemas.microsoft.com/office/drawing/2014/main" id="{F7957F01-ED06-C321-3EEE-AE1AD814D7E0}"/>
              </a:ext>
            </a:extLst>
          </p:cNvPr>
          <p:cNvSpPr/>
          <p:nvPr/>
        </p:nvSpPr>
        <p:spPr>
          <a:xfrm rot="19366295">
            <a:off x="7481649" y="4936324"/>
            <a:ext cx="1151979" cy="3111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endParaRPr kumimoji="0" lang="en-GB" sz="16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9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045" grpId="0"/>
      <p:bldP spid="4" grpId="0"/>
      <p:bldP spid="1057" grpId="0" animBg="1"/>
      <p:bldP spid="11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2" y="314456"/>
            <a:ext cx="4536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Static SSR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1244135" y="2154758"/>
            <a:ext cx="5376276" cy="584775"/>
            <a:chOff x="2528400" y="1431142"/>
            <a:chExt cx="5376276" cy="5847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31142"/>
              <a:ext cx="4610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Presenting information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DEBEA-45F1-5DB8-D5B4-7026631A215D}"/>
              </a:ext>
            </a:extLst>
          </p:cNvPr>
          <p:cNvGrpSpPr/>
          <p:nvPr/>
        </p:nvGrpSpPr>
        <p:grpSpPr>
          <a:xfrm>
            <a:off x="1244135" y="3014076"/>
            <a:ext cx="4218907" cy="584775"/>
            <a:chOff x="2528400" y="2180331"/>
            <a:chExt cx="4218907" cy="58477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3ED40C-D9E6-8DA8-13A3-589BE1C84B8A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35774-BA9B-F667-7797-C98E5B125474}"/>
                </a:ext>
              </a:extLst>
            </p:cNvPr>
            <p:cNvSpPr txBox="1"/>
            <p:nvPr/>
          </p:nvSpPr>
          <p:spPr>
            <a:xfrm>
              <a:off x="3294118" y="2180331"/>
              <a:ext cx="34531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Navigation (links)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E5E30E-B2DA-E102-6815-C7E76514D66E}"/>
              </a:ext>
            </a:extLst>
          </p:cNvPr>
          <p:cNvGrpSpPr/>
          <p:nvPr/>
        </p:nvGrpSpPr>
        <p:grpSpPr>
          <a:xfrm>
            <a:off x="1244135" y="3873394"/>
            <a:ext cx="2155842" cy="586711"/>
            <a:chOff x="2528400" y="2927584"/>
            <a:chExt cx="2155842" cy="586711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B9669C-67FE-FFDC-2ED0-5ED3849171E8}"/>
                </a:ext>
              </a:extLst>
            </p:cNvPr>
            <p:cNvSpPr/>
            <p:nvPr/>
          </p:nvSpPr>
          <p:spPr>
            <a:xfrm>
              <a:off x="2528400" y="292758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1C3FD0-7B6F-5CF1-83E5-237C60BB76F9}"/>
                </a:ext>
              </a:extLst>
            </p:cNvPr>
            <p:cNvSpPr txBox="1"/>
            <p:nvPr/>
          </p:nvSpPr>
          <p:spPr>
            <a:xfrm>
              <a:off x="3294118" y="2929520"/>
              <a:ext cx="13901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Forms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33663E-1E4D-F059-3A93-203BDABA701A}"/>
              </a:ext>
            </a:extLst>
          </p:cNvPr>
          <p:cNvGrpSpPr/>
          <p:nvPr/>
        </p:nvGrpSpPr>
        <p:grpSpPr>
          <a:xfrm>
            <a:off x="1244135" y="4734648"/>
            <a:ext cx="8035657" cy="589755"/>
            <a:chOff x="2528400" y="3673729"/>
            <a:chExt cx="8035657" cy="589755"/>
          </a:xfrm>
        </p:grpSpPr>
        <p:pic>
          <p:nvPicPr>
            <p:cNvPr id="17" name="Graphic 16" descr="Badge Cross with solid fill">
              <a:extLst>
                <a:ext uri="{FF2B5EF4-FFF2-40B4-BE49-F238E27FC236}">
                  <a16:creationId xmlns:a16="http://schemas.microsoft.com/office/drawing/2014/main" id="{B9A8B2FF-50AF-4E13-BEB3-FCA20EB02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451" t="9228" r="10264" b="9671"/>
            <a:stretch/>
          </p:blipFill>
          <p:spPr>
            <a:xfrm>
              <a:off x="2528400" y="3673729"/>
              <a:ext cx="570384" cy="5815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30503D-728C-E3A3-32A5-91FB1987E610}"/>
                </a:ext>
              </a:extLst>
            </p:cNvPr>
            <p:cNvSpPr txBox="1"/>
            <p:nvPr/>
          </p:nvSpPr>
          <p:spPr>
            <a:xfrm>
              <a:off x="3294118" y="3678709"/>
              <a:ext cx="72699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Rich interactivity (all event handlers)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12F06B-32F1-B920-DA1F-98CC85D10291}"/>
              </a:ext>
            </a:extLst>
          </p:cNvPr>
          <p:cNvGrpSpPr/>
          <p:nvPr/>
        </p:nvGrpSpPr>
        <p:grpSpPr>
          <a:xfrm>
            <a:off x="1244135" y="1295440"/>
            <a:ext cx="2042029" cy="584775"/>
            <a:chOff x="2528400" y="681953"/>
            <a:chExt cx="2042029" cy="584775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1500967-52B3-DDC2-EDA8-E6326D4B1B2B}"/>
                </a:ext>
              </a:extLst>
            </p:cNvPr>
            <p:cNvSpPr/>
            <p:nvPr/>
          </p:nvSpPr>
          <p:spPr>
            <a:xfrm>
              <a:off x="2528400" y="68914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5B2F16-3A91-5BEE-84E5-D1ED8F4B7272}"/>
                </a:ext>
              </a:extLst>
            </p:cNvPr>
            <p:cNvSpPr txBox="1"/>
            <p:nvPr/>
          </p:nvSpPr>
          <p:spPr>
            <a:xfrm>
              <a:off x="3294118" y="681953"/>
              <a:ext cx="1276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Scale 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B15D913-4DD9-3BDB-1135-71385BE906D4}"/>
              </a:ext>
            </a:extLst>
          </p:cNvPr>
          <p:cNvGrpSpPr/>
          <p:nvPr/>
        </p:nvGrpSpPr>
        <p:grpSpPr>
          <a:xfrm>
            <a:off x="1244135" y="5598947"/>
            <a:ext cx="4419282" cy="584775"/>
            <a:chOff x="2528400" y="4985460"/>
            <a:chExt cx="4419282" cy="58477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C70B92-30F3-3D38-DDCE-750F9FA7887A}"/>
                </a:ext>
              </a:extLst>
            </p:cNvPr>
            <p:cNvSpPr txBox="1"/>
            <p:nvPr/>
          </p:nvSpPr>
          <p:spPr>
            <a:xfrm>
              <a:off x="3294118" y="4985460"/>
              <a:ext cx="3653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Real-time updates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53" name="Graphic 52" descr="Badge Cross with solid fill">
              <a:extLst>
                <a:ext uri="{FF2B5EF4-FFF2-40B4-BE49-F238E27FC236}">
                  <a16:creationId xmlns:a16="http://schemas.microsoft.com/office/drawing/2014/main" id="{E995123C-5756-1CF6-FFF9-9D2DA5245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451" t="9228" r="10264" b="9671"/>
            <a:stretch/>
          </p:blipFill>
          <p:spPr>
            <a:xfrm>
              <a:off x="2528400" y="4988643"/>
              <a:ext cx="570384" cy="581592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74D0890-20F4-F03F-BB27-C32EF0D21F4E}"/>
              </a:ext>
            </a:extLst>
          </p:cNvPr>
          <p:cNvGrpSpPr/>
          <p:nvPr/>
        </p:nvGrpSpPr>
        <p:grpSpPr>
          <a:xfrm>
            <a:off x="9358459" y="4642758"/>
            <a:ext cx="2263806" cy="1346964"/>
            <a:chOff x="10000414" y="4313388"/>
            <a:chExt cx="2263806" cy="1346964"/>
          </a:xfrm>
        </p:grpSpPr>
        <p:sp>
          <p:nvSpPr>
            <p:cNvPr id="1024" name="Right Brace 1023">
              <a:extLst>
                <a:ext uri="{FF2B5EF4-FFF2-40B4-BE49-F238E27FC236}">
                  <a16:creationId xmlns:a16="http://schemas.microsoft.com/office/drawing/2014/main" id="{8989897B-5A91-10E1-1EAA-30AF006AFED9}"/>
                </a:ext>
              </a:extLst>
            </p:cNvPr>
            <p:cNvSpPr/>
            <p:nvPr/>
          </p:nvSpPr>
          <p:spPr>
            <a:xfrm>
              <a:off x="10000414" y="4313388"/>
              <a:ext cx="258663" cy="1346964"/>
            </a:xfrm>
            <a:prstGeom prst="rightBrace">
              <a:avLst>
                <a:gd name="adj1" fmla="val 31905"/>
                <a:gd name="adj2" fmla="val 49324"/>
              </a:avLst>
            </a:prstGeom>
            <a:ln w="28575">
              <a:solidFill>
                <a:srgbClr val="741C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A7A36C8-02B4-FBEA-741D-AF07226D0CC6}"/>
                </a:ext>
              </a:extLst>
            </p:cNvPr>
            <p:cNvSpPr txBox="1"/>
            <p:nvPr/>
          </p:nvSpPr>
          <p:spPr>
            <a:xfrm>
              <a:off x="10369626" y="4520746"/>
              <a:ext cx="189459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1CD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interactive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1CD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1CD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Server or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1CD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WebAssembly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41CD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3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EA578FFC-10A7-5C31-0196-4D91E03AC4EE}"/>
              </a:ext>
            </a:extLst>
          </p:cNvPr>
          <p:cNvSpPr/>
          <p:nvPr/>
        </p:nvSpPr>
        <p:spPr>
          <a:xfrm>
            <a:off x="909912" y="1066450"/>
            <a:ext cx="4063504" cy="4413958"/>
          </a:xfrm>
          <a:prstGeom prst="roundRect">
            <a:avLst>
              <a:gd name="adj" fmla="val 5361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glow rad="508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FF3A92-1061-CC16-06E3-C6ACF2844D3A}"/>
              </a:ext>
            </a:extLst>
          </p:cNvPr>
          <p:cNvGrpSpPr/>
          <p:nvPr/>
        </p:nvGrpSpPr>
        <p:grpSpPr>
          <a:xfrm>
            <a:off x="1297631" y="1534801"/>
            <a:ext cx="297960" cy="231945"/>
            <a:chOff x="1841838" y="2533557"/>
            <a:chExt cx="1088702" cy="84749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7FB3D28-0D61-1C1C-4959-E879A0167A68}"/>
                </a:ext>
              </a:extLst>
            </p:cNvPr>
            <p:cNvSpPr/>
            <p:nvPr/>
          </p:nvSpPr>
          <p:spPr>
            <a:xfrm>
              <a:off x="1841838" y="2533557"/>
              <a:ext cx="1088702" cy="2230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F63DF9-485B-E24F-2D53-F2FD9081D45D}"/>
                </a:ext>
              </a:extLst>
            </p:cNvPr>
            <p:cNvSpPr/>
            <p:nvPr/>
          </p:nvSpPr>
          <p:spPr>
            <a:xfrm>
              <a:off x="1841838" y="2756580"/>
              <a:ext cx="1088702" cy="6244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93" name="Graphic 92" descr="Open folder with solid fill">
            <a:extLst>
              <a:ext uri="{FF2B5EF4-FFF2-40B4-BE49-F238E27FC236}">
                <a16:creationId xmlns:a16="http://schemas.microsoft.com/office/drawing/2014/main" id="{7AB6DDC9-14A9-9853-5D0A-E9E380450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904" y="3599249"/>
            <a:ext cx="508839" cy="508839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1FF97A1-B245-1BF6-09DC-FCB415AC5BD6}"/>
              </a:ext>
            </a:extLst>
          </p:cNvPr>
          <p:cNvGrpSpPr/>
          <p:nvPr/>
        </p:nvGrpSpPr>
        <p:grpSpPr>
          <a:xfrm>
            <a:off x="2160345" y="1961993"/>
            <a:ext cx="447925" cy="447925"/>
            <a:chOff x="5638800" y="2971800"/>
            <a:chExt cx="914400" cy="91440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5D6F2E1-D48A-0128-FCD7-2E3ECBBA84DF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95" name="Graphic 94" descr="Paper with solid fill">
              <a:extLst>
                <a:ext uri="{FF2B5EF4-FFF2-40B4-BE49-F238E27FC236}">
                  <a16:creationId xmlns:a16="http://schemas.microsoft.com/office/drawing/2014/main" id="{14C778D2-34A0-BCEA-FC33-E1EAF226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548E5E-2DAF-7470-B25D-9563C9B9D91F}"/>
              </a:ext>
            </a:extLst>
          </p:cNvPr>
          <p:cNvGrpSpPr/>
          <p:nvPr/>
        </p:nvGrpSpPr>
        <p:grpSpPr>
          <a:xfrm>
            <a:off x="1218505" y="1620715"/>
            <a:ext cx="256043" cy="256043"/>
            <a:chOff x="1525597" y="2969248"/>
            <a:chExt cx="315580" cy="31558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6D9A97A-74CF-1EA6-5299-CCF834F1D15A}"/>
                </a:ext>
              </a:extLst>
            </p:cNvPr>
            <p:cNvSpPr/>
            <p:nvPr/>
          </p:nvSpPr>
          <p:spPr>
            <a:xfrm>
              <a:off x="1553694" y="2998656"/>
              <a:ext cx="259386" cy="2567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98" name="Graphic 97" descr="World with solid fill">
              <a:extLst>
                <a:ext uri="{FF2B5EF4-FFF2-40B4-BE49-F238E27FC236}">
                  <a16:creationId xmlns:a16="http://schemas.microsoft.com/office/drawing/2014/main" id="{785D1AB1-EE06-7831-4D0F-1E0EB5D3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25597" y="2969248"/>
              <a:ext cx="315580" cy="315580"/>
            </a:xfrm>
            <a:prstGeom prst="rect">
              <a:avLst/>
            </a:prstGeom>
          </p:spPr>
        </p:pic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DD3AE-85D6-C440-5C2F-1C2BB93DFF66}"/>
              </a:ext>
            </a:extLst>
          </p:cNvPr>
          <p:cNvSpPr txBox="1"/>
          <p:nvPr/>
        </p:nvSpPr>
        <p:spPr>
          <a:xfrm>
            <a:off x="1727297" y="1444520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MyWebApp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F1D0FF7C-29C7-D293-7479-082F4EE4AC50}"/>
              </a:ext>
            </a:extLst>
          </p:cNvPr>
          <p:cNvSpPr/>
          <p:nvPr/>
        </p:nvSpPr>
        <p:spPr>
          <a:xfrm rot="5400000">
            <a:off x="1711817" y="2084838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C97063-8C43-98DF-3709-9199024DC4F3}"/>
              </a:ext>
            </a:extLst>
          </p:cNvPr>
          <p:cNvSpPr txBox="1"/>
          <p:nvPr/>
        </p:nvSpPr>
        <p:spPr>
          <a:xfrm>
            <a:off x="2664743" y="1981529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Home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430CA35-540F-34E1-367E-874CA2A568FE}"/>
              </a:ext>
            </a:extLst>
          </p:cNvPr>
          <p:cNvGrpSpPr/>
          <p:nvPr/>
        </p:nvGrpSpPr>
        <p:grpSpPr>
          <a:xfrm>
            <a:off x="2160345" y="2507745"/>
            <a:ext cx="447925" cy="447925"/>
            <a:chOff x="5638800" y="2971800"/>
            <a:chExt cx="914400" cy="914400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8028EEE-D4E2-A141-2855-940A2DA09DC2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11" name="Graphic 110" descr="Paper with solid fill">
              <a:extLst>
                <a:ext uri="{FF2B5EF4-FFF2-40B4-BE49-F238E27FC236}">
                  <a16:creationId xmlns:a16="http://schemas.microsoft.com/office/drawing/2014/main" id="{5DCB24C9-11C3-295F-E8FC-0E65A660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44781AA8-86B5-DEFF-02E2-6B6FE6D93199}"/>
              </a:ext>
            </a:extLst>
          </p:cNvPr>
          <p:cNvSpPr/>
          <p:nvPr/>
        </p:nvSpPr>
        <p:spPr>
          <a:xfrm rot="5400000">
            <a:off x="1711817" y="2630590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041D28-1541-EB19-F11F-6E6C656D7170}"/>
              </a:ext>
            </a:extLst>
          </p:cNvPr>
          <p:cNvSpPr txBox="1"/>
          <p:nvPr/>
        </p:nvSpPr>
        <p:spPr>
          <a:xfrm>
            <a:off x="2664743" y="2527281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Profile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67BEA40-2DAB-51D9-B780-E78ADC9F2A8B}"/>
              </a:ext>
            </a:extLst>
          </p:cNvPr>
          <p:cNvGrpSpPr/>
          <p:nvPr/>
        </p:nvGrpSpPr>
        <p:grpSpPr>
          <a:xfrm>
            <a:off x="2160345" y="3053497"/>
            <a:ext cx="447925" cy="447925"/>
            <a:chOff x="5638800" y="2971800"/>
            <a:chExt cx="914400" cy="914400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6B6FF94-3DE7-71E3-9E6B-B9D7BCE09E1F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16" name="Graphic 115" descr="Paper with solid fill">
              <a:extLst>
                <a:ext uri="{FF2B5EF4-FFF2-40B4-BE49-F238E27FC236}">
                  <a16:creationId xmlns:a16="http://schemas.microsoft.com/office/drawing/2014/main" id="{958607C4-49C9-33FE-64C3-AC6F80EFE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031FDE99-BB6C-3CA3-A2C9-6A7E32671BFB}"/>
              </a:ext>
            </a:extLst>
          </p:cNvPr>
          <p:cNvSpPr/>
          <p:nvPr/>
        </p:nvSpPr>
        <p:spPr>
          <a:xfrm rot="5400000">
            <a:off x="1711817" y="3176342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EE2801-C570-1DA0-5311-2E2CE1555D43}"/>
              </a:ext>
            </a:extLst>
          </p:cNvPr>
          <p:cNvSpPr txBox="1"/>
          <p:nvPr/>
        </p:nvSpPr>
        <p:spPr>
          <a:xfrm>
            <a:off x="2664743" y="3073033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Chat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2247EB16-3340-AA23-09AF-22FB8B5A354D}"/>
              </a:ext>
            </a:extLst>
          </p:cNvPr>
          <p:cNvSpPr/>
          <p:nvPr/>
        </p:nvSpPr>
        <p:spPr>
          <a:xfrm>
            <a:off x="1710491" y="3735323"/>
            <a:ext cx="199574" cy="224452"/>
          </a:xfrm>
          <a:prstGeom prst="triangle">
            <a:avLst>
              <a:gd name="adj" fmla="val 100000"/>
            </a:avLst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C7D0E69-3AF4-4E1A-F4A1-EABE7F57B641}"/>
              </a:ext>
            </a:extLst>
          </p:cNvPr>
          <p:cNvSpPr txBox="1"/>
          <p:nvPr/>
        </p:nvSpPr>
        <p:spPr>
          <a:xfrm>
            <a:off x="2664743" y="3647494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Admin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1238960-A7B0-4C25-79FC-F28988BC23A4}"/>
              </a:ext>
            </a:extLst>
          </p:cNvPr>
          <p:cNvGrpSpPr/>
          <p:nvPr/>
        </p:nvGrpSpPr>
        <p:grpSpPr>
          <a:xfrm>
            <a:off x="3024777" y="4155411"/>
            <a:ext cx="447925" cy="447925"/>
            <a:chOff x="5638800" y="2971800"/>
            <a:chExt cx="914400" cy="914400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0B46ED5-C1C0-DB7E-9EF2-BB2463484C2B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3" name="Graphic 122" descr="Paper with solid fill">
              <a:extLst>
                <a:ext uri="{FF2B5EF4-FFF2-40B4-BE49-F238E27FC236}">
                  <a16:creationId xmlns:a16="http://schemas.microsoft.com/office/drawing/2014/main" id="{50025E29-99A2-8394-9C98-28C2AFDDC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AA86A912-FC6D-AC0C-D1A3-8BA4CC889B03}"/>
              </a:ext>
            </a:extLst>
          </p:cNvPr>
          <p:cNvSpPr/>
          <p:nvPr/>
        </p:nvSpPr>
        <p:spPr>
          <a:xfrm rot="5400000">
            <a:off x="2576249" y="4278256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5C27575-2DAA-730D-85F8-F312111DFC92}"/>
              </a:ext>
            </a:extLst>
          </p:cNvPr>
          <p:cNvSpPr txBox="1"/>
          <p:nvPr/>
        </p:nvSpPr>
        <p:spPr>
          <a:xfrm>
            <a:off x="3529175" y="4174947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UserList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A463BCE-E29C-D89A-E46F-240F93C50309}"/>
              </a:ext>
            </a:extLst>
          </p:cNvPr>
          <p:cNvGrpSpPr/>
          <p:nvPr/>
        </p:nvGrpSpPr>
        <p:grpSpPr>
          <a:xfrm>
            <a:off x="3024776" y="4679225"/>
            <a:ext cx="447925" cy="447925"/>
            <a:chOff x="5638800" y="2971800"/>
            <a:chExt cx="914400" cy="914400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1C99F66-FEA8-FF1B-1209-86CCFE0D9986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8" name="Graphic 127" descr="Paper with solid fill">
              <a:extLst>
                <a:ext uri="{FF2B5EF4-FFF2-40B4-BE49-F238E27FC236}">
                  <a16:creationId xmlns:a16="http://schemas.microsoft.com/office/drawing/2014/main" id="{7BE9FC3D-EEEF-40B3-7875-4D6C09B7C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F6BB0527-9E74-DCCE-5A00-6D1D22C2C786}"/>
              </a:ext>
            </a:extLst>
          </p:cNvPr>
          <p:cNvSpPr/>
          <p:nvPr/>
        </p:nvSpPr>
        <p:spPr>
          <a:xfrm rot="5400000">
            <a:off x="2576248" y="4802070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1736531-A715-83F4-6E44-34197727DCF9}"/>
              </a:ext>
            </a:extLst>
          </p:cNvPr>
          <p:cNvSpPr txBox="1"/>
          <p:nvPr/>
        </p:nvSpPr>
        <p:spPr>
          <a:xfrm>
            <a:off x="3529174" y="4698761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Content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63969A3-5C7F-0589-A5F5-6418BCA5F5F5}"/>
              </a:ext>
            </a:extLst>
          </p:cNvPr>
          <p:cNvGrpSpPr/>
          <p:nvPr/>
        </p:nvGrpSpPr>
        <p:grpSpPr>
          <a:xfrm>
            <a:off x="6488093" y="1060260"/>
            <a:ext cx="4099029" cy="4413958"/>
            <a:chOff x="6488093" y="859538"/>
            <a:chExt cx="4099029" cy="4413958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5D20A403-79EC-FDC0-9019-B499D7B9AF5B}"/>
                </a:ext>
              </a:extLst>
            </p:cNvPr>
            <p:cNvSpPr/>
            <p:nvPr/>
          </p:nvSpPr>
          <p:spPr>
            <a:xfrm>
              <a:off x="6488093" y="859538"/>
              <a:ext cx="4063504" cy="4413958"/>
            </a:xfrm>
            <a:prstGeom prst="roundRect">
              <a:avLst>
                <a:gd name="adj" fmla="val 5361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508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6613D15-9E79-9E89-CC1D-7B1629BDDDCA}"/>
                </a:ext>
              </a:extLst>
            </p:cNvPr>
            <p:cNvGrpSpPr/>
            <p:nvPr/>
          </p:nvGrpSpPr>
          <p:grpSpPr>
            <a:xfrm>
              <a:off x="6875812" y="1327889"/>
              <a:ext cx="297960" cy="231945"/>
              <a:chOff x="1841838" y="2533557"/>
              <a:chExt cx="1088702" cy="847492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4DD7800-2003-5DE8-9A2E-E6BB8B56C241}"/>
                  </a:ext>
                </a:extLst>
              </p:cNvPr>
              <p:cNvSpPr/>
              <p:nvPr/>
            </p:nvSpPr>
            <p:spPr>
              <a:xfrm>
                <a:off x="1841838" y="2533557"/>
                <a:ext cx="1088702" cy="22302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010DF7D-0CB0-C4E4-435B-DFEF5ADF9314}"/>
                  </a:ext>
                </a:extLst>
              </p:cNvPr>
              <p:cNvSpPr/>
              <p:nvPr/>
            </p:nvSpPr>
            <p:spPr>
              <a:xfrm>
                <a:off x="1841838" y="2756580"/>
                <a:ext cx="1088702" cy="62446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93AA375-5FF9-00D5-B3D4-051565BC706D}"/>
                </a:ext>
              </a:extLst>
            </p:cNvPr>
            <p:cNvGrpSpPr/>
            <p:nvPr/>
          </p:nvGrpSpPr>
          <p:grpSpPr>
            <a:xfrm>
              <a:off x="6796686" y="1413803"/>
              <a:ext cx="256043" cy="256043"/>
              <a:chOff x="1525597" y="2969248"/>
              <a:chExt cx="315580" cy="31558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1C983AB-7054-9EA4-B8F5-A245760D7B16}"/>
                  </a:ext>
                </a:extLst>
              </p:cNvPr>
              <p:cNvSpPr/>
              <p:nvPr/>
            </p:nvSpPr>
            <p:spPr>
              <a:xfrm>
                <a:off x="1553694" y="2998656"/>
                <a:ext cx="259386" cy="2567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2" name="Graphic 141" descr="World with solid fill">
                <a:extLst>
                  <a:ext uri="{FF2B5EF4-FFF2-40B4-BE49-F238E27FC236}">
                    <a16:creationId xmlns:a16="http://schemas.microsoft.com/office/drawing/2014/main" id="{4D8483E7-FC84-59B6-F595-447F07FC7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25597" y="2969248"/>
                <a:ext cx="315580" cy="315580"/>
              </a:xfrm>
              <a:prstGeom prst="rect">
                <a:avLst/>
              </a:prstGeom>
            </p:spPr>
          </p:pic>
        </p:grpSp>
        <p:pic>
          <p:nvPicPr>
            <p:cNvPr id="136" name="Graphic 135" descr="Open folder with solid fill">
              <a:extLst>
                <a:ext uri="{FF2B5EF4-FFF2-40B4-BE49-F238E27FC236}">
                  <a16:creationId xmlns:a16="http://schemas.microsoft.com/office/drawing/2014/main" id="{FAD4BAF9-765B-2EB6-4AE0-7C7A72C8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34085" y="3392337"/>
              <a:ext cx="508839" cy="508839"/>
            </a:xfrm>
            <a:prstGeom prst="rect">
              <a:avLst/>
            </a:prstGeom>
          </p:spPr>
        </p:pic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8FC30B2-D7B7-3B71-2D18-2A32D3AF9493}"/>
                </a:ext>
              </a:extLst>
            </p:cNvPr>
            <p:cNvGrpSpPr/>
            <p:nvPr/>
          </p:nvGrpSpPr>
          <p:grpSpPr>
            <a:xfrm>
              <a:off x="7738526" y="1755081"/>
              <a:ext cx="447925" cy="447925"/>
              <a:chOff x="5638800" y="2971800"/>
              <a:chExt cx="914400" cy="91440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9F516C6-85B8-5F25-B623-FA6A75BD591E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39" name="Graphic 138" descr="Paper with solid fill">
                <a:extLst>
                  <a:ext uri="{FF2B5EF4-FFF2-40B4-BE49-F238E27FC236}">
                    <a16:creationId xmlns:a16="http://schemas.microsoft.com/office/drawing/2014/main" id="{BDFFFE5C-A1C6-30CE-9071-5CA24C85B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32CC554-27C8-4E18-4189-EA4602D0EA9F}"/>
                </a:ext>
              </a:extLst>
            </p:cNvPr>
            <p:cNvSpPr txBox="1"/>
            <p:nvPr/>
          </p:nvSpPr>
          <p:spPr>
            <a:xfrm>
              <a:off x="7305478" y="1237608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MyWebApp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5DDDF77D-9FF9-F679-90ED-5805C22D5BFD}"/>
                </a:ext>
              </a:extLst>
            </p:cNvPr>
            <p:cNvSpPr/>
            <p:nvPr/>
          </p:nvSpPr>
          <p:spPr>
            <a:xfrm rot="5400000">
              <a:off x="7289998" y="1877926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708F27B-63A2-A1B8-B32C-CC6F97D480DE}"/>
                </a:ext>
              </a:extLst>
            </p:cNvPr>
            <p:cNvSpPr txBox="1"/>
            <p:nvPr/>
          </p:nvSpPr>
          <p:spPr>
            <a:xfrm>
              <a:off x="8242924" y="1774617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Home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50FED16-6CCA-5AEF-48BC-1904E64433F8}"/>
                </a:ext>
              </a:extLst>
            </p:cNvPr>
            <p:cNvGrpSpPr/>
            <p:nvPr/>
          </p:nvGrpSpPr>
          <p:grpSpPr>
            <a:xfrm>
              <a:off x="7738526" y="2300833"/>
              <a:ext cx="447925" cy="447925"/>
              <a:chOff x="5638800" y="2971800"/>
              <a:chExt cx="914400" cy="914400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52F05A5-E26E-FBA8-82C9-18AB5B435A5A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8" name="Graphic 147" descr="Paper with solid fill">
                <a:extLst>
                  <a:ext uri="{FF2B5EF4-FFF2-40B4-BE49-F238E27FC236}">
                    <a16:creationId xmlns:a16="http://schemas.microsoft.com/office/drawing/2014/main" id="{C189B3A6-E8C9-C680-358F-37F82B5D4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B676A6EE-1FE4-17D0-DAF8-A052CCDF051E}"/>
                </a:ext>
              </a:extLst>
            </p:cNvPr>
            <p:cNvSpPr/>
            <p:nvPr/>
          </p:nvSpPr>
          <p:spPr>
            <a:xfrm rot="5400000">
              <a:off x="7289998" y="2423678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843AC2B-8CA5-EDAD-15BD-E5EAC38CF251}"/>
                </a:ext>
              </a:extLst>
            </p:cNvPr>
            <p:cNvSpPr txBox="1"/>
            <p:nvPr/>
          </p:nvSpPr>
          <p:spPr>
            <a:xfrm>
              <a:off x="8242924" y="2320369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Profile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95B6EEF-0E0A-AA12-9701-777CC2675C47}"/>
                </a:ext>
              </a:extLst>
            </p:cNvPr>
            <p:cNvGrpSpPr/>
            <p:nvPr/>
          </p:nvGrpSpPr>
          <p:grpSpPr>
            <a:xfrm>
              <a:off x="7738526" y="2846585"/>
              <a:ext cx="447925" cy="447925"/>
              <a:chOff x="5638800" y="2971800"/>
              <a:chExt cx="914400" cy="914400"/>
            </a:xfrm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4223200-C9F8-F1DC-8C02-8300D6F015F0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3" name="Graphic 152" descr="Paper with solid fill">
                <a:extLst>
                  <a:ext uri="{FF2B5EF4-FFF2-40B4-BE49-F238E27FC236}">
                    <a16:creationId xmlns:a16="http://schemas.microsoft.com/office/drawing/2014/main" id="{6F36EAA5-DC13-8F1E-2C02-3A91BC29F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CE5C3EB-CE5A-172A-C144-4F5B384158BE}"/>
                </a:ext>
              </a:extLst>
            </p:cNvPr>
            <p:cNvSpPr/>
            <p:nvPr/>
          </p:nvSpPr>
          <p:spPr>
            <a:xfrm rot="5400000">
              <a:off x="7289998" y="2969430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F29439C-54E1-3E37-8A08-5164E0EDD762}"/>
                </a:ext>
              </a:extLst>
            </p:cNvPr>
            <p:cNvSpPr txBox="1"/>
            <p:nvPr/>
          </p:nvSpPr>
          <p:spPr>
            <a:xfrm>
              <a:off x="8242924" y="2866121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Chat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4DF44769-EA46-6DF3-919E-2AA342BF297F}"/>
                </a:ext>
              </a:extLst>
            </p:cNvPr>
            <p:cNvSpPr/>
            <p:nvPr/>
          </p:nvSpPr>
          <p:spPr>
            <a:xfrm>
              <a:off x="7288672" y="3528411"/>
              <a:ext cx="199574" cy="224452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94C0554-3AD9-5046-DB7E-4894FA3DD135}"/>
                </a:ext>
              </a:extLst>
            </p:cNvPr>
            <p:cNvSpPr txBox="1"/>
            <p:nvPr/>
          </p:nvSpPr>
          <p:spPr>
            <a:xfrm>
              <a:off x="8242924" y="3440582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Admin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AAB3D544-B304-418E-400C-D5E43F15AAE6}"/>
                </a:ext>
              </a:extLst>
            </p:cNvPr>
            <p:cNvGrpSpPr/>
            <p:nvPr/>
          </p:nvGrpSpPr>
          <p:grpSpPr>
            <a:xfrm>
              <a:off x="8602958" y="3948499"/>
              <a:ext cx="447925" cy="447925"/>
              <a:chOff x="5638800" y="2971800"/>
              <a:chExt cx="914400" cy="914400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613C69D-9861-C8ED-E113-948E7FA00B2B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60" name="Graphic 159" descr="Paper with solid fill">
                <a:extLst>
                  <a:ext uri="{FF2B5EF4-FFF2-40B4-BE49-F238E27FC236}">
                    <a16:creationId xmlns:a16="http://schemas.microsoft.com/office/drawing/2014/main" id="{48F3947E-F45D-689C-5E30-7987C29A6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669524CC-89CD-DF29-60E2-E1349B8D762F}"/>
                </a:ext>
              </a:extLst>
            </p:cNvPr>
            <p:cNvSpPr/>
            <p:nvPr/>
          </p:nvSpPr>
          <p:spPr>
            <a:xfrm rot="5400000">
              <a:off x="8154430" y="4071344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576EC75-7FB1-D803-E269-7F1185FDE440}"/>
                </a:ext>
              </a:extLst>
            </p:cNvPr>
            <p:cNvSpPr txBox="1"/>
            <p:nvPr/>
          </p:nvSpPr>
          <p:spPr>
            <a:xfrm>
              <a:off x="9107356" y="3968035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UserList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1EE559F-B11F-FB95-5C44-B94395C7E2FC}"/>
                </a:ext>
              </a:extLst>
            </p:cNvPr>
            <p:cNvGrpSpPr/>
            <p:nvPr/>
          </p:nvGrpSpPr>
          <p:grpSpPr>
            <a:xfrm>
              <a:off x="8602957" y="4472313"/>
              <a:ext cx="447925" cy="447925"/>
              <a:chOff x="5638800" y="2971800"/>
              <a:chExt cx="914400" cy="914400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C8C8D63-9047-3943-4538-0AFFBBC13242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65" name="Graphic 164" descr="Paper with solid fill">
                <a:extLst>
                  <a:ext uri="{FF2B5EF4-FFF2-40B4-BE49-F238E27FC236}">
                    <a16:creationId xmlns:a16="http://schemas.microsoft.com/office/drawing/2014/main" id="{C9384D9F-5CA4-C3F7-B79C-4D3FA6D5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55FCC46D-8754-0831-D5DF-2761AE0D5975}"/>
                </a:ext>
              </a:extLst>
            </p:cNvPr>
            <p:cNvSpPr/>
            <p:nvPr/>
          </p:nvSpPr>
          <p:spPr>
            <a:xfrm rot="5400000">
              <a:off x="8154429" y="4595158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942AACA-AA89-AC5B-36E5-87886FDC0900}"/>
                </a:ext>
              </a:extLst>
            </p:cNvPr>
            <p:cNvSpPr txBox="1"/>
            <p:nvPr/>
          </p:nvSpPr>
          <p:spPr>
            <a:xfrm>
              <a:off x="9107355" y="4491849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Content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06F7AF3-2CEE-047A-A4BB-BC75B35F1185}"/>
              </a:ext>
            </a:extLst>
          </p:cNvPr>
          <p:cNvGrpSpPr/>
          <p:nvPr/>
        </p:nvGrpSpPr>
        <p:grpSpPr>
          <a:xfrm>
            <a:off x="769034" y="913485"/>
            <a:ext cx="4340425" cy="4750120"/>
            <a:chOff x="769034" y="712763"/>
            <a:chExt cx="4340425" cy="475012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4FACC54-C926-BC0F-44B5-6164915FFDB3}"/>
                </a:ext>
              </a:extLst>
            </p:cNvPr>
            <p:cNvSpPr/>
            <p:nvPr/>
          </p:nvSpPr>
          <p:spPr>
            <a:xfrm>
              <a:off x="769034" y="712763"/>
              <a:ext cx="4340425" cy="4750120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EEB129-5394-0387-33FA-EAD20329BF13}"/>
                </a:ext>
              </a:extLst>
            </p:cNvPr>
            <p:cNvSpPr txBox="1"/>
            <p:nvPr/>
          </p:nvSpPr>
          <p:spPr>
            <a:xfrm>
              <a:off x="3135425" y="862130"/>
              <a:ext cx="182720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Server /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WebAssembly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A05368C-F4DE-34A5-DE49-D7158197FF83}"/>
              </a:ext>
            </a:extLst>
          </p:cNvPr>
          <p:cNvGrpSpPr/>
          <p:nvPr/>
        </p:nvGrpSpPr>
        <p:grpSpPr>
          <a:xfrm>
            <a:off x="6313139" y="919583"/>
            <a:ext cx="5176729" cy="4750120"/>
            <a:chOff x="6344074" y="718861"/>
            <a:chExt cx="5176729" cy="475012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920FFC6-4F26-C446-443B-C2494D472D10}"/>
                </a:ext>
              </a:extLst>
            </p:cNvPr>
            <p:cNvSpPr/>
            <p:nvPr/>
          </p:nvSpPr>
          <p:spPr>
            <a:xfrm>
              <a:off x="6344074" y="718861"/>
              <a:ext cx="5020961" cy="4750120"/>
            </a:xfrm>
            <a:prstGeom prst="rect">
              <a:avLst/>
            </a:prstGeom>
            <a:solidFill>
              <a:schemeClr val="bg1">
                <a:lumMod val="95000"/>
                <a:alpha val="17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F6B9968-0DA0-5D56-0320-F3B8ADF44259}"/>
                </a:ext>
              </a:extLst>
            </p:cNvPr>
            <p:cNvSpPr txBox="1"/>
            <p:nvPr/>
          </p:nvSpPr>
          <p:spPr>
            <a:xfrm>
              <a:off x="10415336" y="769285"/>
              <a:ext cx="110546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F9ED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Static SSR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40000"/>
                    <a:lumOff val="6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9CF058B-CF5C-C766-C3BF-50C796B0B656}"/>
              </a:ext>
            </a:extLst>
          </p:cNvPr>
          <p:cNvGrpSpPr/>
          <p:nvPr/>
        </p:nvGrpSpPr>
        <p:grpSpPr>
          <a:xfrm>
            <a:off x="7659662" y="3007479"/>
            <a:ext cx="3210571" cy="525723"/>
            <a:chOff x="7690597" y="2806757"/>
            <a:chExt cx="3210571" cy="525723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4C4D38D-31D3-CCCA-6B16-BC73DE2A4DD1}"/>
                </a:ext>
              </a:extLst>
            </p:cNvPr>
            <p:cNvSpPr/>
            <p:nvPr/>
          </p:nvSpPr>
          <p:spPr>
            <a:xfrm>
              <a:off x="7690597" y="2806757"/>
              <a:ext cx="1360286" cy="525723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1F8515D-FAD6-1947-BD4E-024218E8DD51}"/>
                </a:ext>
              </a:extLst>
            </p:cNvPr>
            <p:cNvSpPr txBox="1"/>
            <p:nvPr/>
          </p:nvSpPr>
          <p:spPr>
            <a:xfrm>
              <a:off x="9139937" y="2877119"/>
              <a:ext cx="17612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WebAssembly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7D31FDB-4246-EB38-1785-162F2E2C0F41}"/>
              </a:ext>
            </a:extLst>
          </p:cNvPr>
          <p:cNvGrpSpPr/>
          <p:nvPr/>
        </p:nvGrpSpPr>
        <p:grpSpPr>
          <a:xfrm>
            <a:off x="7659662" y="3575978"/>
            <a:ext cx="3610708" cy="1696320"/>
            <a:chOff x="7690597" y="3375256"/>
            <a:chExt cx="3610708" cy="169632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D9E5BBB-8C93-1778-FC4E-4D7574238449}"/>
                </a:ext>
              </a:extLst>
            </p:cNvPr>
            <p:cNvSpPr/>
            <p:nvPr/>
          </p:nvSpPr>
          <p:spPr>
            <a:xfrm>
              <a:off x="7690597" y="3375256"/>
              <a:ext cx="2651807" cy="1696320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DF91449-D7B8-92F3-C287-1EB28C5CD808}"/>
                </a:ext>
              </a:extLst>
            </p:cNvPr>
            <p:cNvSpPr txBox="1"/>
            <p:nvPr/>
          </p:nvSpPr>
          <p:spPr>
            <a:xfrm>
              <a:off x="10387530" y="3971360"/>
              <a:ext cx="9137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Server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FCA5B99E-BA11-F864-A207-56BD7FB9EAC8}"/>
              </a:ext>
            </a:extLst>
          </p:cNvPr>
          <p:cNvSpPr txBox="1"/>
          <p:nvPr/>
        </p:nvSpPr>
        <p:spPr>
          <a:xfrm>
            <a:off x="769034" y="5823204"/>
            <a:ext cx="43404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interactivity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722E5DE-99C5-EFB7-CE11-8C732B33D839}"/>
              </a:ext>
            </a:extLst>
          </p:cNvPr>
          <p:cNvSpPr txBox="1"/>
          <p:nvPr/>
        </p:nvSpPr>
        <p:spPr>
          <a:xfrm>
            <a:off x="5856620" y="5818341"/>
            <a:ext cx="5970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page/component interactivity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CA7377B-505B-24BB-A89B-20853E6ED9E8}"/>
              </a:ext>
            </a:extLst>
          </p:cNvPr>
          <p:cNvSpPr txBox="1"/>
          <p:nvPr/>
        </p:nvSpPr>
        <p:spPr>
          <a:xfrm>
            <a:off x="769033" y="425164"/>
            <a:ext cx="434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3-8+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0E931A0-5678-21D2-637F-94A4FFFC9E77}"/>
              </a:ext>
            </a:extLst>
          </p:cNvPr>
          <p:cNvSpPr txBox="1"/>
          <p:nvPr/>
        </p:nvSpPr>
        <p:spPr>
          <a:xfrm>
            <a:off x="6313140" y="425997"/>
            <a:ext cx="502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8+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309071-ACD1-BBCE-BC8C-D5364031D96C}"/>
              </a:ext>
            </a:extLst>
          </p:cNvPr>
          <p:cNvSpPr/>
          <p:nvPr/>
        </p:nvSpPr>
        <p:spPr>
          <a:xfrm rot="19366295">
            <a:off x="5614765" y="5508046"/>
            <a:ext cx="1151979" cy="3111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endParaRPr kumimoji="0" lang="en-GB" sz="16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44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189" grpId="0"/>
      <p:bldP spid="191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2" y="378836"/>
            <a:ext cx="4536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Streaming SSR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1154725" y="2766585"/>
            <a:ext cx="5640771" cy="570384"/>
            <a:chOff x="2528400" y="1435294"/>
            <a:chExt cx="5640771" cy="5703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58876"/>
              <a:ext cx="4875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Fast initial UI render/update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DEBEA-45F1-5DB8-D5B4-7026631A215D}"/>
              </a:ext>
            </a:extLst>
          </p:cNvPr>
          <p:cNvGrpSpPr/>
          <p:nvPr/>
        </p:nvGrpSpPr>
        <p:grpSpPr>
          <a:xfrm>
            <a:off x="1154725" y="3622859"/>
            <a:ext cx="7681394" cy="570384"/>
            <a:chOff x="2528400" y="2181439"/>
            <a:chExt cx="7681394" cy="57038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3ED40C-D9E6-8DA8-13A3-589BE1C84B8A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35774-BA9B-F667-7797-C98E5B125474}"/>
                </a:ext>
              </a:extLst>
            </p:cNvPr>
            <p:cNvSpPr txBox="1"/>
            <p:nvPr/>
          </p:nvSpPr>
          <p:spPr>
            <a:xfrm>
              <a:off x="3294118" y="2205021"/>
              <a:ext cx="6915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Begin loading static resources in parallel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33663E-1E4D-F059-3A93-203BDABA701A}"/>
              </a:ext>
            </a:extLst>
          </p:cNvPr>
          <p:cNvGrpSpPr/>
          <p:nvPr/>
        </p:nvGrpSpPr>
        <p:grpSpPr>
          <a:xfrm>
            <a:off x="1154725" y="4470830"/>
            <a:ext cx="8607929" cy="1026157"/>
            <a:chOff x="2528400" y="3673729"/>
            <a:chExt cx="8607929" cy="1026157"/>
          </a:xfrm>
        </p:grpSpPr>
        <p:pic>
          <p:nvPicPr>
            <p:cNvPr id="17" name="Graphic 16" descr="Warning with solid fill">
              <a:extLst>
                <a:ext uri="{FF2B5EF4-FFF2-40B4-BE49-F238E27FC236}">
                  <a16:creationId xmlns:a16="http://schemas.microsoft.com/office/drawing/2014/main" id="{B9A8B2FF-50AF-4E13-BEB3-FCA20EB02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64" r="964"/>
            <a:stretch/>
          </p:blipFill>
          <p:spPr>
            <a:xfrm>
              <a:off x="2528400" y="3673729"/>
              <a:ext cx="570384" cy="5815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30503D-728C-E3A3-32A5-91FB1987E610}"/>
                </a:ext>
              </a:extLst>
            </p:cNvPr>
            <p:cNvSpPr txBox="1"/>
            <p:nvPr/>
          </p:nvSpPr>
          <p:spPr>
            <a:xfrm>
              <a:off x="3294118" y="3678709"/>
              <a:ext cx="7842211" cy="102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Requires UI design to make sense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when data loading is likely to take multiple seconds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05B2F16-3A91-5BEE-84E5-D1ED8F4B7272}"/>
              </a:ext>
            </a:extLst>
          </p:cNvPr>
          <p:cNvSpPr txBox="1"/>
          <p:nvPr/>
        </p:nvSpPr>
        <p:spPr>
          <a:xfrm>
            <a:off x="1154725" y="1617520"/>
            <a:ext cx="8571160" cy="6437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Skip waiting for database/API calls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4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2" y="378836"/>
            <a:ext cx="6084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Enhanced navigation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965165" y="2435767"/>
            <a:ext cx="8263283" cy="570384"/>
            <a:chOff x="2528400" y="1435294"/>
            <a:chExt cx="8263283" cy="5703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58876"/>
              <a:ext cx="7497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Faster page loads with fewer HTTP requests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DEBEA-45F1-5DB8-D5B4-7026631A215D}"/>
              </a:ext>
            </a:extLst>
          </p:cNvPr>
          <p:cNvGrpSpPr/>
          <p:nvPr/>
        </p:nvGrpSpPr>
        <p:grpSpPr>
          <a:xfrm>
            <a:off x="965165" y="3324277"/>
            <a:ext cx="5551002" cy="570384"/>
            <a:chOff x="2528400" y="2181439"/>
            <a:chExt cx="5551002" cy="57038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3ED40C-D9E6-8DA8-13A3-589BE1C84B8A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35774-BA9B-F667-7797-C98E5B125474}"/>
                </a:ext>
              </a:extLst>
            </p:cNvPr>
            <p:cNvSpPr txBox="1"/>
            <p:nvPr/>
          </p:nvSpPr>
          <p:spPr>
            <a:xfrm>
              <a:off x="3294118" y="2205021"/>
              <a:ext cx="4785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Retain most DOM elements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B0C520-46B9-6DE6-4F3F-DFEA4F7F74CF}"/>
              </a:ext>
            </a:extLst>
          </p:cNvPr>
          <p:cNvGrpSpPr/>
          <p:nvPr/>
        </p:nvGrpSpPr>
        <p:grpSpPr>
          <a:xfrm>
            <a:off x="965165" y="4293275"/>
            <a:ext cx="6971263" cy="570384"/>
            <a:chOff x="2528400" y="2181439"/>
            <a:chExt cx="6971263" cy="57038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11CD11-CD15-D0E9-F223-A5596F7F9811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B64FA6-E14B-96FF-4CCA-4CC9FA94FB0B}"/>
                </a:ext>
              </a:extLst>
            </p:cNvPr>
            <p:cNvSpPr txBox="1"/>
            <p:nvPr/>
          </p:nvSpPr>
          <p:spPr>
            <a:xfrm>
              <a:off x="3294118" y="2205179"/>
              <a:ext cx="62055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Enable/disable on any DOM subtree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21C902-5E30-B7F4-64DA-D7AF37842947}"/>
              </a:ext>
            </a:extLst>
          </p:cNvPr>
          <p:cNvGrpSpPr/>
          <p:nvPr/>
        </p:nvGrpSpPr>
        <p:grpSpPr>
          <a:xfrm>
            <a:off x="1771027" y="5470179"/>
            <a:ext cx="7027649" cy="769441"/>
            <a:chOff x="2528400" y="3673729"/>
            <a:chExt cx="7027649" cy="769441"/>
          </a:xfrm>
        </p:grpSpPr>
        <p:pic>
          <p:nvPicPr>
            <p:cNvPr id="14" name="Graphic 13" descr="Warning with solid fill">
              <a:extLst>
                <a:ext uri="{FF2B5EF4-FFF2-40B4-BE49-F238E27FC236}">
                  <a16:creationId xmlns:a16="http://schemas.microsoft.com/office/drawing/2014/main" id="{2C61EC97-FBE1-AE19-7741-22C244572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64" r="964"/>
            <a:stretch/>
          </p:blipFill>
          <p:spPr>
            <a:xfrm>
              <a:off x="2528400" y="3673729"/>
              <a:ext cx="403626" cy="4115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12D2C5-5184-32AA-7B27-264639CA5211}"/>
                </a:ext>
              </a:extLst>
            </p:cNvPr>
            <p:cNvSpPr txBox="1"/>
            <p:nvPr/>
          </p:nvSpPr>
          <p:spPr>
            <a:xfrm>
              <a:off x="3044330" y="3673729"/>
              <a:ext cx="651171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Consider disabling to reset JS state or navigating</a:t>
              </a:r>
              <a:b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non-Blazor pages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903685-B3F0-4B33-B18D-433F67303B23}"/>
              </a:ext>
            </a:extLst>
          </p:cNvPr>
          <p:cNvGrpSpPr/>
          <p:nvPr/>
        </p:nvGrpSpPr>
        <p:grpSpPr>
          <a:xfrm>
            <a:off x="1801111" y="4942728"/>
            <a:ext cx="2456257" cy="430887"/>
            <a:chOff x="2012819" y="4875607"/>
            <a:chExt cx="2456257" cy="43088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BDCA06A-24B7-8E2C-A935-1C51CB43C44A}"/>
                </a:ext>
              </a:extLst>
            </p:cNvPr>
            <p:cNvSpPr/>
            <p:nvPr/>
          </p:nvSpPr>
          <p:spPr>
            <a:xfrm>
              <a:off x="2012819" y="4934711"/>
              <a:ext cx="343458" cy="34345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A61123-35B9-FEF5-AED8-B60CBA4E6E68}"/>
                </a:ext>
              </a:extLst>
            </p:cNvPr>
            <p:cNvSpPr txBox="1"/>
            <p:nvPr/>
          </p:nvSpPr>
          <p:spPr>
            <a:xfrm>
              <a:off x="2498665" y="4875607"/>
              <a:ext cx="19704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 by default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F71452-43DB-E9C1-6506-BCE1DD239D22}"/>
              </a:ext>
            </a:extLst>
          </p:cNvPr>
          <p:cNvSpPr txBox="1"/>
          <p:nvPr/>
        </p:nvSpPr>
        <p:spPr>
          <a:xfrm>
            <a:off x="965165" y="1423527"/>
            <a:ext cx="9714474" cy="6437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SPA-like responsiveness without needing a SPA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29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691</TotalTime>
  <Words>1227</Words>
  <Application>Microsoft Office PowerPoint</Application>
  <PresentationFormat>Widescreen</PresentationFormat>
  <Paragraphs>219</Paragraphs>
  <Slides>26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Open Sans</vt:lpstr>
      <vt:lpstr>Arial</vt:lpstr>
      <vt:lpstr>Calibri</vt:lpstr>
      <vt:lpstr>Wingdings</vt:lpstr>
      <vt:lpstr>Segoe UI</vt:lpstr>
      <vt:lpstr>Aptos Narrow</vt:lpstr>
      <vt:lpstr>Space Grotesk</vt:lpstr>
      <vt:lpstr>Consolas</vt:lpstr>
      <vt:lpstr>Space Grotesk Medium</vt:lpstr>
      <vt:lpstr>Aptos Display</vt:lpstr>
      <vt:lpstr>Aptos</vt:lpstr>
      <vt:lpstr>Open Sans SemiBold</vt:lpstr>
      <vt:lpstr>1_Office Theme</vt:lpstr>
      <vt:lpstr>Office Theme</vt:lpstr>
      <vt:lpstr>Full stack web UI with Blazor in .NET 8</vt:lpstr>
      <vt:lpstr>Build rich interactive web UI with Blazor</vt:lpstr>
      <vt:lpstr>Build web apps faster with Blazor</vt:lpstr>
      <vt:lpstr>Full stack web UI with Blazor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stack web UI with Blazor</vt:lpstr>
      <vt:lpstr>Demo</vt:lpstr>
      <vt:lpstr>New Blazor Web App template</vt:lpstr>
      <vt:lpstr>Demo</vt:lpstr>
      <vt:lpstr>Additional Blazor enhancements in .NET 8</vt:lpstr>
      <vt:lpstr>Generate static HTML content with components</vt:lpstr>
      <vt:lpstr>Demo</vt:lpstr>
      <vt:lpstr>.NET WebAssembly improvements</vt:lpstr>
      <vt:lpstr>Upgrading Blazor apps to .NET 8</vt:lpstr>
      <vt:lpstr>Integrate Blazor with existing apps</vt:lpstr>
      <vt:lpstr>PowerPoint Presentation</vt:lpstr>
      <vt:lpstr>Frontend web development with Blazor in .NET 8</vt:lpstr>
      <vt:lpstr>Try Blazor in .NET 8 today!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Jon Galloway</cp:lastModifiedBy>
  <cp:revision>16</cp:revision>
  <dcterms:created xsi:type="dcterms:W3CDTF">2023-09-13T17:25:02Z</dcterms:created>
  <dcterms:modified xsi:type="dcterms:W3CDTF">2023-11-22T23:02:18Z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